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9" r:id="rId4"/>
    <p:sldId id="260" r:id="rId5"/>
    <p:sldId id="258" r:id="rId6"/>
    <p:sldId id="261" r:id="rId7"/>
    <p:sldId id="262" r:id="rId8"/>
    <p:sldId id="263" r:id="rId9"/>
    <p:sldId id="264" r:id="rId10"/>
    <p:sldId id="265" r:id="rId11"/>
    <p:sldId id="266" r:id="rId12"/>
    <p:sldId id="267" r:id="rId13"/>
    <p:sldId id="268" r:id="rId14"/>
    <p:sldId id="269" r:id="rId15"/>
  </p:sldIdLst>
  <p:sldSz cx="18288000" cy="10287000"/>
  <p:notesSz cx="6858000" cy="9144000"/>
  <p:embeddedFontLst>
    <p:embeddedFont>
      <p:font typeface="Open Sans Extra Bold" panose="020B0604020202020204" charset="0"/>
      <p:regular r:id="rId16"/>
    </p:embeddedFont>
    <p:embeddedFont>
      <p:font typeface="Poppins" panose="00000500000000000000" pitchFamily="2" charset="0"/>
      <p:regular r:id="rId17"/>
      <p:bold r:id="rId18"/>
    </p:embeddedFont>
    <p:embeddedFont>
      <p:font typeface="Poppins Bold" panose="00000800000000000000" charset="0"/>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p:scale>
          <a:sx n="40" d="100"/>
          <a:sy n="40" d="100"/>
        </p:scale>
        <p:origin x="948" y="5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7/18/2024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7/18/2024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7/18/2024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7/18/2024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7/18/2024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7/18/2024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eg"/><Relationship Id="rId1" Type="http://schemas.openxmlformats.org/officeDocument/2006/relationships/slideLayout" Target="../slideLayouts/slideLayout7.xml"/><Relationship Id="rId4" Type="http://schemas.openxmlformats.org/officeDocument/2006/relationships/image" Target="../media/image30.svg"/></Relationships>
</file>

<file path=ppt/slides/_rels/slide1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Layout" Target="../slideLayouts/slideLayout7.xml"/><Relationship Id="rId6" Type="http://schemas.openxmlformats.org/officeDocument/2006/relationships/image" Target="../media/image36.jpeg"/><Relationship Id="rId5" Type="http://schemas.openxmlformats.org/officeDocument/2006/relationships/image" Target="../media/image35.jpeg"/><Relationship Id="rId4" Type="http://schemas.openxmlformats.org/officeDocument/2006/relationships/image" Target="../media/image34.jpeg"/></Relationships>
</file>

<file path=ppt/slides/_rels/slide13.xml.rels><?xml version="1.0" encoding="UTF-8" standalone="yes"?>
<Relationships xmlns="http://schemas.openxmlformats.org/package/2006/relationships"><Relationship Id="rId8" Type="http://schemas.openxmlformats.org/officeDocument/2006/relationships/image" Target="../media/image42.sv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image" Target="../media/image32.jpeg"/><Relationship Id="rId1" Type="http://schemas.openxmlformats.org/officeDocument/2006/relationships/slideLayout" Target="../slideLayouts/slideLayout7.xml"/><Relationship Id="rId6" Type="http://schemas.openxmlformats.org/officeDocument/2006/relationships/image" Target="../media/image40.svg"/><Relationship Id="rId11" Type="http://schemas.openxmlformats.org/officeDocument/2006/relationships/image" Target="../media/image45.svg"/><Relationship Id="rId5" Type="http://schemas.openxmlformats.org/officeDocument/2006/relationships/image" Target="../media/image39.png"/><Relationship Id="rId10" Type="http://schemas.openxmlformats.org/officeDocument/2006/relationships/image" Target="../media/image44.png"/><Relationship Id="rId4" Type="http://schemas.openxmlformats.org/officeDocument/2006/relationships/image" Target="../media/image38.svg"/><Relationship Id="rId9" Type="http://schemas.openxmlformats.org/officeDocument/2006/relationships/image" Target="../media/image43.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6.jpeg"/></Relationships>
</file>

<file path=ppt/slides/_rels/slide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2.jpeg"/><Relationship Id="rId4" Type="http://schemas.openxmlformats.org/officeDocument/2006/relationships/image" Target="../media/image11.jpeg"/></Relationships>
</file>

<file path=ppt/slides/_rels/slide7.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jpeg"/><Relationship Id="rId1" Type="http://schemas.openxmlformats.org/officeDocument/2006/relationships/slideLayout" Target="../slideLayouts/slideLayout7.xml"/><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slides/_rels/slide8.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3" name="Group 3"/>
          <p:cNvGrpSpPr/>
          <p:nvPr/>
        </p:nvGrpSpPr>
        <p:grpSpPr>
          <a:xfrm>
            <a:off x="6097502" y="5590237"/>
            <a:ext cx="14099416" cy="14099416"/>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solidFill>
          </p:spPr>
          <p:txBody>
            <a:bodyPr/>
            <a:lstStyle/>
            <a:p>
              <a:endParaRPr lang="en-US"/>
            </a:p>
          </p:txBody>
        </p:sp>
        <p:sp>
          <p:nvSpPr>
            <p:cNvPr id="5" name="TextBox 5"/>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6" name="TextBox 6"/>
          <p:cNvSpPr txBox="1"/>
          <p:nvPr/>
        </p:nvSpPr>
        <p:spPr>
          <a:xfrm>
            <a:off x="821152" y="3709116"/>
            <a:ext cx="8015383" cy="1846659"/>
          </a:xfrm>
          <a:prstGeom prst="rect">
            <a:avLst/>
          </a:prstGeom>
        </p:spPr>
        <p:txBody>
          <a:bodyPr lIns="0" tIns="0" rIns="0" bIns="0" rtlCol="0" anchor="t">
            <a:spAutoFit/>
          </a:bodyPr>
          <a:lstStyle/>
          <a:p>
            <a:pPr algn="ctr">
              <a:spcBef>
                <a:spcPct val="0"/>
              </a:spcBef>
            </a:pPr>
            <a:r>
              <a:rPr lang="en-US" sz="4000" dirty="0">
                <a:solidFill>
                  <a:srgbClr val="051D40"/>
                </a:solidFill>
                <a:latin typeface="Open Sans Extra Bold"/>
                <a:ea typeface="Open Sans Extra Bold"/>
                <a:cs typeface="Open Sans Extra Bold"/>
                <a:sym typeface="Open Sans Extra Bold"/>
              </a:rPr>
              <a:t>Predictive Modeling to Predict Leads and Sales From Various  Marketing Channels </a:t>
            </a:r>
          </a:p>
        </p:txBody>
      </p:sp>
      <p:grpSp>
        <p:nvGrpSpPr>
          <p:cNvPr id="7" name="Group 7"/>
          <p:cNvGrpSpPr/>
          <p:nvPr/>
        </p:nvGrpSpPr>
        <p:grpSpPr>
          <a:xfrm>
            <a:off x="16420234" y="-1717598"/>
            <a:ext cx="3735531" cy="3735531"/>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txBody>
            <a:bodyPr/>
            <a:lstStyle/>
            <a:p>
              <a:endParaRPr lang="en-US"/>
            </a:p>
          </p:txBody>
        </p:sp>
        <p:sp>
          <p:nvSpPr>
            <p:cNvPr id="9" name="TextBox 9"/>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10" name="Group 10"/>
          <p:cNvGrpSpPr/>
          <p:nvPr/>
        </p:nvGrpSpPr>
        <p:grpSpPr>
          <a:xfrm>
            <a:off x="747857" y="-643475"/>
            <a:ext cx="1286950" cy="1286950"/>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solidFill>
          </p:spPr>
          <p:txBody>
            <a:bodyPr/>
            <a:lstStyle/>
            <a:p>
              <a:endParaRPr lang="en-US"/>
            </a:p>
          </p:txBody>
        </p:sp>
        <p:sp>
          <p:nvSpPr>
            <p:cNvPr id="12" name="TextBox 12"/>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13" name="Group 13"/>
          <p:cNvGrpSpPr/>
          <p:nvPr/>
        </p:nvGrpSpPr>
        <p:grpSpPr>
          <a:xfrm>
            <a:off x="-1929195" y="8389571"/>
            <a:ext cx="3735531" cy="3735531"/>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txBody>
            <a:bodyPr/>
            <a:lstStyle/>
            <a:p>
              <a:endParaRPr lang="en-US"/>
            </a:p>
          </p:txBody>
        </p:sp>
        <p:sp>
          <p:nvSpPr>
            <p:cNvPr id="15" name="TextBox 15"/>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16" name="Freeform 16"/>
          <p:cNvSpPr/>
          <p:nvPr/>
        </p:nvSpPr>
        <p:spPr>
          <a:xfrm>
            <a:off x="8757394" y="7522582"/>
            <a:ext cx="8779632" cy="1733977"/>
          </a:xfrm>
          <a:custGeom>
            <a:avLst/>
            <a:gdLst/>
            <a:ahLst/>
            <a:cxnLst/>
            <a:rect l="l" t="t" r="r" b="b"/>
            <a:pathLst>
              <a:path w="8779632" h="1733977">
                <a:moveTo>
                  <a:pt x="0" y="0"/>
                </a:moveTo>
                <a:lnTo>
                  <a:pt x="8779632" y="0"/>
                </a:lnTo>
                <a:lnTo>
                  <a:pt x="8779632" y="1733977"/>
                </a:lnTo>
                <a:lnTo>
                  <a:pt x="0" y="1733977"/>
                </a:lnTo>
                <a:lnTo>
                  <a:pt x="0" y="0"/>
                </a:lnTo>
                <a:close/>
              </a:path>
            </a:pathLst>
          </a:custGeom>
          <a:blipFill>
            <a:blip r:embed="rId2"/>
            <a:stretch>
              <a:fillRect/>
            </a:stretch>
          </a:blipFill>
        </p:spPr>
        <p:txBody>
          <a:bodyPr/>
          <a:lstStyle/>
          <a:p>
            <a:endParaRPr lang="en-US"/>
          </a:p>
        </p:txBody>
      </p:sp>
      <p:grpSp>
        <p:nvGrpSpPr>
          <p:cNvPr id="19" name="Group 19"/>
          <p:cNvGrpSpPr>
            <a:grpSpLocks noChangeAspect="1"/>
          </p:cNvGrpSpPr>
          <p:nvPr/>
        </p:nvGrpSpPr>
        <p:grpSpPr>
          <a:xfrm>
            <a:off x="8573918" y="3143201"/>
            <a:ext cx="9146584" cy="5246370"/>
            <a:chOff x="0" y="0"/>
            <a:chExt cx="7981950" cy="4578350"/>
          </a:xfrm>
        </p:grpSpPr>
        <p:sp>
          <p:nvSpPr>
            <p:cNvPr id="20" name="Freeform 20"/>
            <p:cNvSpPr/>
            <p:nvPr/>
          </p:nvSpPr>
          <p:spPr>
            <a:xfrm>
              <a:off x="765810" y="21590"/>
              <a:ext cx="6451600" cy="4326890"/>
            </a:xfrm>
            <a:custGeom>
              <a:avLst/>
              <a:gdLst/>
              <a:ahLst/>
              <a:cxnLst/>
              <a:rect l="l" t="t" r="r" b="b"/>
              <a:pathLst>
                <a:path w="6451600" h="4326890">
                  <a:moveTo>
                    <a:pt x="6224270" y="0"/>
                  </a:moveTo>
                  <a:lnTo>
                    <a:pt x="226060" y="0"/>
                  </a:lnTo>
                  <a:cubicBezTo>
                    <a:pt x="101600" y="0"/>
                    <a:pt x="0" y="101600"/>
                    <a:pt x="0" y="226060"/>
                  </a:cubicBezTo>
                  <a:lnTo>
                    <a:pt x="0" y="4326890"/>
                  </a:lnTo>
                  <a:lnTo>
                    <a:pt x="6451601" y="4326890"/>
                  </a:lnTo>
                  <a:lnTo>
                    <a:pt x="6451601" y="226060"/>
                  </a:lnTo>
                  <a:cubicBezTo>
                    <a:pt x="6450331" y="101600"/>
                    <a:pt x="6348731" y="0"/>
                    <a:pt x="6224270" y="0"/>
                  </a:cubicBezTo>
                  <a:close/>
                  <a:moveTo>
                    <a:pt x="6252210" y="4043680"/>
                  </a:moveTo>
                  <a:lnTo>
                    <a:pt x="196851" y="4043680"/>
                  </a:lnTo>
                  <a:lnTo>
                    <a:pt x="196851" y="255270"/>
                  </a:lnTo>
                  <a:lnTo>
                    <a:pt x="6252210" y="255270"/>
                  </a:lnTo>
                  <a:lnTo>
                    <a:pt x="6252210" y="4043680"/>
                  </a:lnTo>
                  <a:close/>
                </a:path>
              </a:pathLst>
            </a:custGeom>
            <a:solidFill>
              <a:srgbClr val="242424"/>
            </a:solidFill>
          </p:spPr>
          <p:txBody>
            <a:bodyPr/>
            <a:lstStyle/>
            <a:p>
              <a:endParaRPr lang="en-US"/>
            </a:p>
          </p:txBody>
        </p:sp>
        <p:sp>
          <p:nvSpPr>
            <p:cNvPr id="21" name="Freeform 21"/>
            <p:cNvSpPr/>
            <p:nvPr/>
          </p:nvSpPr>
          <p:spPr>
            <a:xfrm>
              <a:off x="0" y="0"/>
              <a:ext cx="7981950" cy="4542790"/>
            </a:xfrm>
            <a:custGeom>
              <a:avLst/>
              <a:gdLst/>
              <a:ahLst/>
              <a:cxnLst/>
              <a:rect l="l" t="t" r="r" b="b"/>
              <a:pathLst>
                <a:path w="7981950" h="4542790">
                  <a:moveTo>
                    <a:pt x="7239000" y="4348480"/>
                  </a:moveTo>
                  <a:lnTo>
                    <a:pt x="7239000" y="243840"/>
                  </a:lnTo>
                  <a:cubicBezTo>
                    <a:pt x="7239000" y="109220"/>
                    <a:pt x="7129780" y="0"/>
                    <a:pt x="6995160" y="0"/>
                  </a:cubicBezTo>
                  <a:lnTo>
                    <a:pt x="985520" y="0"/>
                  </a:lnTo>
                  <a:cubicBezTo>
                    <a:pt x="852170" y="0"/>
                    <a:pt x="742950" y="109220"/>
                    <a:pt x="742950" y="243840"/>
                  </a:cubicBezTo>
                  <a:lnTo>
                    <a:pt x="742950" y="4349750"/>
                  </a:lnTo>
                  <a:lnTo>
                    <a:pt x="0" y="4349750"/>
                  </a:lnTo>
                  <a:lnTo>
                    <a:pt x="0" y="4447540"/>
                  </a:lnTo>
                  <a:cubicBezTo>
                    <a:pt x="0" y="4500880"/>
                    <a:pt x="43180" y="4542790"/>
                    <a:pt x="95250" y="4542790"/>
                  </a:cubicBezTo>
                  <a:lnTo>
                    <a:pt x="7886700" y="4542790"/>
                  </a:lnTo>
                  <a:cubicBezTo>
                    <a:pt x="7940040" y="4542790"/>
                    <a:pt x="7981950" y="4499610"/>
                    <a:pt x="7981950" y="4447540"/>
                  </a:cubicBezTo>
                  <a:lnTo>
                    <a:pt x="7981950" y="4349750"/>
                  </a:lnTo>
                  <a:lnTo>
                    <a:pt x="7239000" y="4349750"/>
                  </a:lnTo>
                  <a:close/>
                  <a:moveTo>
                    <a:pt x="4519930" y="4348480"/>
                  </a:moveTo>
                  <a:lnTo>
                    <a:pt x="4519930" y="4349750"/>
                  </a:lnTo>
                  <a:cubicBezTo>
                    <a:pt x="4519930" y="4403090"/>
                    <a:pt x="4476750" y="4445000"/>
                    <a:pt x="4424680" y="4445000"/>
                  </a:cubicBezTo>
                  <a:lnTo>
                    <a:pt x="3557270" y="4445000"/>
                  </a:lnTo>
                  <a:cubicBezTo>
                    <a:pt x="3503930" y="4445000"/>
                    <a:pt x="3462020" y="4401820"/>
                    <a:pt x="3462020" y="4349750"/>
                  </a:cubicBezTo>
                  <a:lnTo>
                    <a:pt x="3462020" y="4348480"/>
                  </a:lnTo>
                  <a:lnTo>
                    <a:pt x="765810" y="4348480"/>
                  </a:lnTo>
                  <a:lnTo>
                    <a:pt x="765810" y="247650"/>
                  </a:lnTo>
                  <a:cubicBezTo>
                    <a:pt x="765810" y="123190"/>
                    <a:pt x="867410" y="21590"/>
                    <a:pt x="991870" y="21590"/>
                  </a:cubicBezTo>
                  <a:lnTo>
                    <a:pt x="6990080" y="21590"/>
                  </a:lnTo>
                  <a:cubicBezTo>
                    <a:pt x="7114539" y="21590"/>
                    <a:pt x="7216139" y="123190"/>
                    <a:pt x="7216139" y="247650"/>
                  </a:cubicBezTo>
                  <a:lnTo>
                    <a:pt x="7216139" y="4348480"/>
                  </a:lnTo>
                  <a:lnTo>
                    <a:pt x="4519930" y="4348480"/>
                  </a:lnTo>
                  <a:close/>
                </a:path>
              </a:pathLst>
            </a:custGeom>
            <a:solidFill>
              <a:srgbClr val="E9E9E9"/>
            </a:solidFill>
          </p:spPr>
          <p:txBody>
            <a:bodyPr/>
            <a:lstStyle/>
            <a:p>
              <a:endParaRPr lang="en-US"/>
            </a:p>
          </p:txBody>
        </p:sp>
        <p:sp>
          <p:nvSpPr>
            <p:cNvPr id="22" name="Freeform 22"/>
            <p:cNvSpPr/>
            <p:nvPr/>
          </p:nvSpPr>
          <p:spPr>
            <a:xfrm>
              <a:off x="3460750" y="4349750"/>
              <a:ext cx="1059180" cy="96520"/>
            </a:xfrm>
            <a:custGeom>
              <a:avLst/>
              <a:gdLst/>
              <a:ahLst/>
              <a:cxnLst/>
              <a:rect l="l" t="t" r="r" b="b"/>
              <a:pathLst>
                <a:path w="1059180" h="96520">
                  <a:moveTo>
                    <a:pt x="96520" y="96520"/>
                  </a:moveTo>
                  <a:lnTo>
                    <a:pt x="963930" y="96520"/>
                  </a:lnTo>
                  <a:cubicBezTo>
                    <a:pt x="1017270" y="96520"/>
                    <a:pt x="1059180" y="53340"/>
                    <a:pt x="1059180" y="1270"/>
                  </a:cubicBezTo>
                  <a:lnTo>
                    <a:pt x="1059180" y="0"/>
                  </a:lnTo>
                  <a:lnTo>
                    <a:pt x="0" y="0"/>
                  </a:lnTo>
                  <a:lnTo>
                    <a:pt x="0" y="1270"/>
                  </a:lnTo>
                  <a:cubicBezTo>
                    <a:pt x="0" y="53340"/>
                    <a:pt x="43180" y="96520"/>
                    <a:pt x="96520" y="96520"/>
                  </a:cubicBezTo>
                  <a:close/>
                </a:path>
              </a:pathLst>
            </a:custGeom>
            <a:solidFill>
              <a:srgbClr val="CCCCCC"/>
            </a:solidFill>
          </p:spPr>
          <p:txBody>
            <a:bodyPr/>
            <a:lstStyle/>
            <a:p>
              <a:endParaRPr lang="en-US"/>
            </a:p>
          </p:txBody>
        </p:sp>
        <p:sp>
          <p:nvSpPr>
            <p:cNvPr id="23" name="Freeform 23"/>
            <p:cNvSpPr/>
            <p:nvPr/>
          </p:nvSpPr>
          <p:spPr>
            <a:xfrm>
              <a:off x="163830" y="4542790"/>
              <a:ext cx="7654290" cy="35560"/>
            </a:xfrm>
            <a:custGeom>
              <a:avLst/>
              <a:gdLst/>
              <a:ahLst/>
              <a:cxnLst/>
              <a:rect l="l" t="t" r="r" b="b"/>
              <a:pathLst>
                <a:path w="7654290" h="35560">
                  <a:moveTo>
                    <a:pt x="0" y="0"/>
                  </a:moveTo>
                  <a:cubicBezTo>
                    <a:pt x="0" y="20320"/>
                    <a:pt x="16510" y="35560"/>
                    <a:pt x="35560" y="35560"/>
                  </a:cubicBezTo>
                  <a:lnTo>
                    <a:pt x="7618730" y="35560"/>
                  </a:lnTo>
                  <a:cubicBezTo>
                    <a:pt x="7639050" y="35560"/>
                    <a:pt x="7654290" y="19050"/>
                    <a:pt x="7654290" y="0"/>
                  </a:cubicBezTo>
                  <a:lnTo>
                    <a:pt x="0" y="0"/>
                  </a:lnTo>
                  <a:close/>
                </a:path>
              </a:pathLst>
            </a:custGeom>
            <a:solidFill>
              <a:srgbClr val="CCCCCC"/>
            </a:solidFill>
          </p:spPr>
          <p:txBody>
            <a:bodyPr/>
            <a:lstStyle/>
            <a:p>
              <a:endParaRPr lang="en-US"/>
            </a:p>
          </p:txBody>
        </p:sp>
        <p:sp>
          <p:nvSpPr>
            <p:cNvPr id="24" name="Freeform 24"/>
            <p:cNvSpPr/>
            <p:nvPr/>
          </p:nvSpPr>
          <p:spPr>
            <a:xfrm>
              <a:off x="962660" y="276860"/>
              <a:ext cx="6055360" cy="3789680"/>
            </a:xfrm>
            <a:custGeom>
              <a:avLst/>
              <a:gdLst/>
              <a:ahLst/>
              <a:cxnLst/>
              <a:rect l="l" t="t" r="r" b="b"/>
              <a:pathLst>
                <a:path w="6055360" h="3789680">
                  <a:moveTo>
                    <a:pt x="0" y="0"/>
                  </a:moveTo>
                  <a:lnTo>
                    <a:pt x="6055360" y="0"/>
                  </a:lnTo>
                  <a:lnTo>
                    <a:pt x="6055360" y="3789680"/>
                  </a:lnTo>
                  <a:lnTo>
                    <a:pt x="0" y="3789680"/>
                  </a:lnTo>
                  <a:close/>
                </a:path>
              </a:pathLst>
            </a:custGeom>
            <a:blipFill>
              <a:blip r:embed="rId3"/>
              <a:stretch>
                <a:fillRect t="-3261" b="-3261"/>
              </a:stretch>
            </a:blipFill>
          </p:spPr>
          <p:txBody>
            <a:bodyPr/>
            <a:lstStyle/>
            <a:p>
              <a:endParaRPr lang="en-US"/>
            </a:p>
          </p:txBody>
        </p:sp>
      </p:grpSp>
      <p:pic>
        <p:nvPicPr>
          <p:cNvPr id="26" name="Picture 25" descr="A blue hexagon with white letters&#10;&#10;Description automatically generated">
            <a:extLst>
              <a:ext uri="{FF2B5EF4-FFF2-40B4-BE49-F238E27FC236}">
                <a16:creationId xmlns:a16="http://schemas.microsoft.com/office/drawing/2014/main" id="{4DC1DC35-E5CB-189C-7B7C-572D33E6A5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14156" y="1392682"/>
            <a:ext cx="3209925" cy="142875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US"/>
          </a:p>
        </p:txBody>
      </p:sp>
      <p:sp>
        <p:nvSpPr>
          <p:cNvPr id="3" name="Freeform 3"/>
          <p:cNvSpPr/>
          <p:nvPr/>
        </p:nvSpPr>
        <p:spPr>
          <a:xfrm rot="5400000">
            <a:off x="8990215" y="810330"/>
            <a:ext cx="8541900" cy="8666340"/>
          </a:xfrm>
          <a:custGeom>
            <a:avLst/>
            <a:gdLst/>
            <a:ahLst/>
            <a:cxnLst/>
            <a:rect l="l" t="t" r="r" b="b"/>
            <a:pathLst>
              <a:path w="8541900" h="8666340">
                <a:moveTo>
                  <a:pt x="0" y="0"/>
                </a:moveTo>
                <a:lnTo>
                  <a:pt x="8541901" y="0"/>
                </a:lnTo>
                <a:lnTo>
                  <a:pt x="8541901" y="8666340"/>
                </a:lnTo>
                <a:lnTo>
                  <a:pt x="0" y="8666340"/>
                </a:lnTo>
                <a:lnTo>
                  <a:pt x="0" y="0"/>
                </a:lnTo>
                <a:close/>
              </a:path>
            </a:pathLst>
          </a:custGeom>
          <a:blipFill>
            <a:blip r:embed="rId3">
              <a:alphaModFix amt="14000"/>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rot="5400000">
            <a:off x="2832861" y="810330"/>
            <a:ext cx="8541900" cy="8666340"/>
          </a:xfrm>
          <a:custGeom>
            <a:avLst/>
            <a:gdLst/>
            <a:ahLst/>
            <a:cxnLst/>
            <a:rect l="l" t="t" r="r" b="b"/>
            <a:pathLst>
              <a:path w="8541900" h="8666340">
                <a:moveTo>
                  <a:pt x="0" y="0"/>
                </a:moveTo>
                <a:lnTo>
                  <a:pt x="8541900" y="0"/>
                </a:lnTo>
                <a:lnTo>
                  <a:pt x="8541900" y="8666340"/>
                </a:lnTo>
                <a:lnTo>
                  <a:pt x="0" y="8666340"/>
                </a:lnTo>
                <a:lnTo>
                  <a:pt x="0" y="0"/>
                </a:lnTo>
                <a:close/>
              </a:path>
            </a:pathLst>
          </a:custGeom>
          <a:blipFill>
            <a:blip r:embed="rId3">
              <a:alphaModFix amt="14000"/>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5" name="Group 5"/>
          <p:cNvGrpSpPr/>
          <p:nvPr/>
        </p:nvGrpSpPr>
        <p:grpSpPr>
          <a:xfrm>
            <a:off x="3061529" y="2937389"/>
            <a:ext cx="12164941" cy="4412223"/>
            <a:chOff x="0" y="0"/>
            <a:chExt cx="3203935" cy="1162067"/>
          </a:xfrm>
        </p:grpSpPr>
        <p:sp>
          <p:nvSpPr>
            <p:cNvPr id="6" name="Freeform 6"/>
            <p:cNvSpPr/>
            <p:nvPr/>
          </p:nvSpPr>
          <p:spPr>
            <a:xfrm>
              <a:off x="0" y="0"/>
              <a:ext cx="3203935" cy="1162067"/>
            </a:xfrm>
            <a:custGeom>
              <a:avLst/>
              <a:gdLst/>
              <a:ahLst/>
              <a:cxnLst/>
              <a:rect l="l" t="t" r="r" b="b"/>
              <a:pathLst>
                <a:path w="3203935" h="1162067">
                  <a:moveTo>
                    <a:pt x="0" y="0"/>
                  </a:moveTo>
                  <a:lnTo>
                    <a:pt x="3203935" y="0"/>
                  </a:lnTo>
                  <a:lnTo>
                    <a:pt x="3203935" y="1162067"/>
                  </a:lnTo>
                  <a:lnTo>
                    <a:pt x="0" y="1162067"/>
                  </a:lnTo>
                  <a:close/>
                </a:path>
              </a:pathLst>
            </a:custGeom>
            <a:solidFill>
              <a:srgbClr val="145DA0"/>
            </a:solidFill>
            <a:ln w="38100" cap="sq">
              <a:solidFill>
                <a:srgbClr val="FFFFFF"/>
              </a:solidFill>
              <a:prstDash val="solid"/>
              <a:miter/>
            </a:ln>
          </p:spPr>
          <p:txBody>
            <a:bodyPr/>
            <a:lstStyle/>
            <a:p>
              <a:endParaRPr lang="en-US"/>
            </a:p>
          </p:txBody>
        </p:sp>
        <p:sp>
          <p:nvSpPr>
            <p:cNvPr id="7" name="TextBox 7"/>
            <p:cNvSpPr txBox="1"/>
            <p:nvPr/>
          </p:nvSpPr>
          <p:spPr>
            <a:xfrm>
              <a:off x="0" y="-38100"/>
              <a:ext cx="3203935" cy="1200167"/>
            </a:xfrm>
            <a:prstGeom prst="rect">
              <a:avLst/>
            </a:prstGeom>
          </p:spPr>
          <p:txBody>
            <a:bodyPr lIns="50800" tIns="50800" rIns="50800" bIns="50800" rtlCol="0" anchor="ctr"/>
            <a:lstStyle/>
            <a:p>
              <a:pPr algn="ctr">
                <a:lnSpc>
                  <a:spcPts val="2659"/>
                </a:lnSpc>
              </a:pPr>
              <a:endParaRPr/>
            </a:p>
          </p:txBody>
        </p:sp>
      </p:grpSp>
      <p:sp>
        <p:nvSpPr>
          <p:cNvPr id="8" name="TextBox 8"/>
          <p:cNvSpPr txBox="1"/>
          <p:nvPr/>
        </p:nvSpPr>
        <p:spPr>
          <a:xfrm>
            <a:off x="3332775" y="3267746"/>
            <a:ext cx="11622449" cy="2273103"/>
          </a:xfrm>
          <a:prstGeom prst="rect">
            <a:avLst/>
          </a:prstGeom>
        </p:spPr>
        <p:txBody>
          <a:bodyPr lIns="0" tIns="0" rIns="0" bIns="0" rtlCol="0" anchor="t">
            <a:spAutoFit/>
          </a:bodyPr>
          <a:lstStyle/>
          <a:p>
            <a:pPr marL="0" lvl="0" indent="0" algn="ctr">
              <a:lnSpc>
                <a:spcPts val="18560"/>
              </a:lnSpc>
              <a:spcBef>
                <a:spcPct val="0"/>
              </a:spcBef>
            </a:pPr>
            <a:r>
              <a:rPr lang="en-US" sz="13257">
                <a:solidFill>
                  <a:srgbClr val="FFFFFF"/>
                </a:solidFill>
                <a:latin typeface="Open Sans Extra Bold"/>
                <a:ea typeface="Open Sans Extra Bold"/>
                <a:cs typeface="Open Sans Extra Bold"/>
                <a:sym typeface="Open Sans Extra Bold"/>
              </a:rPr>
              <a:t>STATISTICS</a:t>
            </a:r>
          </a:p>
        </p:txBody>
      </p:sp>
      <p:sp>
        <p:nvSpPr>
          <p:cNvPr id="9" name="TextBox 9"/>
          <p:cNvSpPr txBox="1"/>
          <p:nvPr/>
        </p:nvSpPr>
        <p:spPr>
          <a:xfrm>
            <a:off x="4536264" y="5756824"/>
            <a:ext cx="9215471" cy="1101281"/>
          </a:xfrm>
          <a:prstGeom prst="rect">
            <a:avLst/>
          </a:prstGeom>
        </p:spPr>
        <p:txBody>
          <a:bodyPr lIns="0" tIns="0" rIns="0" bIns="0" rtlCol="0" anchor="t">
            <a:spAutoFit/>
          </a:bodyPr>
          <a:lstStyle/>
          <a:p>
            <a:pPr marL="0" lvl="0" indent="0" algn="ctr">
              <a:lnSpc>
                <a:spcPts val="2952"/>
              </a:lnSpc>
              <a:spcBef>
                <a:spcPct val="0"/>
              </a:spcBef>
            </a:pPr>
            <a:r>
              <a:rPr lang="en-US" sz="2108" u="none" strike="noStrike" spc="-42">
                <a:solidFill>
                  <a:srgbClr val="FFFFFF"/>
                </a:solidFill>
                <a:latin typeface="Poppins"/>
                <a:ea typeface="Poppins"/>
                <a:cs typeface="Poppins"/>
                <a:sym typeface="Poppins"/>
              </a:rPr>
              <a:t>Lorem ipsum dolor sit amet, consectetur adipiscing elit. Nullam laoreet risus fringilla, egestas elit a, consequat augue. Phasellus sollicitudin felis mi, quis egestas ex ornare sed. </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1028700" y="1283153"/>
            <a:ext cx="7523780" cy="7546156"/>
            <a:chOff x="0" y="0"/>
            <a:chExt cx="2106826" cy="2113092"/>
          </a:xfrm>
        </p:grpSpPr>
        <p:sp>
          <p:nvSpPr>
            <p:cNvPr id="3" name="Freeform 3"/>
            <p:cNvSpPr/>
            <p:nvPr/>
          </p:nvSpPr>
          <p:spPr>
            <a:xfrm>
              <a:off x="0" y="0"/>
              <a:ext cx="2106826" cy="2113092"/>
            </a:xfrm>
            <a:custGeom>
              <a:avLst/>
              <a:gdLst/>
              <a:ahLst/>
              <a:cxnLst/>
              <a:rect l="l" t="t" r="r" b="b"/>
              <a:pathLst>
                <a:path w="2106826" h="2113092">
                  <a:moveTo>
                    <a:pt x="0" y="0"/>
                  </a:moveTo>
                  <a:lnTo>
                    <a:pt x="2106826" y="0"/>
                  </a:lnTo>
                  <a:lnTo>
                    <a:pt x="2106826" y="2113092"/>
                  </a:lnTo>
                  <a:lnTo>
                    <a:pt x="0" y="2113092"/>
                  </a:lnTo>
                  <a:close/>
                </a:path>
              </a:pathLst>
            </a:custGeom>
            <a:solidFill>
              <a:srgbClr val="145DA0">
                <a:alpha val="95686"/>
              </a:srgbClr>
            </a:solidFill>
            <a:ln cap="sq">
              <a:noFill/>
              <a:prstDash val="solid"/>
              <a:miter/>
            </a:ln>
          </p:spPr>
          <p:txBody>
            <a:bodyPr/>
            <a:lstStyle/>
            <a:p>
              <a:endParaRPr lang="en-US"/>
            </a:p>
          </p:txBody>
        </p:sp>
        <p:sp>
          <p:nvSpPr>
            <p:cNvPr id="4" name="TextBox 4"/>
            <p:cNvSpPr txBox="1"/>
            <p:nvPr/>
          </p:nvSpPr>
          <p:spPr>
            <a:xfrm>
              <a:off x="0" y="-38100"/>
              <a:ext cx="2106826" cy="2151192"/>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5" name="TextBox 5"/>
          <p:cNvSpPr txBox="1"/>
          <p:nvPr/>
        </p:nvSpPr>
        <p:spPr>
          <a:xfrm>
            <a:off x="2200267" y="1673977"/>
            <a:ext cx="3889492" cy="974478"/>
          </a:xfrm>
          <a:prstGeom prst="rect">
            <a:avLst/>
          </a:prstGeom>
        </p:spPr>
        <p:txBody>
          <a:bodyPr lIns="0" tIns="0" rIns="0" bIns="0" rtlCol="0" anchor="t">
            <a:spAutoFit/>
          </a:bodyPr>
          <a:lstStyle/>
          <a:p>
            <a:pPr marL="0" lvl="0" indent="0" algn="l">
              <a:lnSpc>
                <a:spcPts val="7902"/>
              </a:lnSpc>
              <a:spcBef>
                <a:spcPct val="0"/>
              </a:spcBef>
            </a:pPr>
            <a:r>
              <a:rPr lang="en-US" sz="5644" u="none" strike="noStrike">
                <a:solidFill>
                  <a:srgbClr val="FDFDFD"/>
                </a:solidFill>
                <a:latin typeface="Open Sans Extra Bold"/>
                <a:ea typeface="Open Sans Extra Bold"/>
                <a:cs typeface="Open Sans Extra Bold"/>
                <a:sym typeface="Open Sans Extra Bold"/>
              </a:rPr>
              <a:t>Statistics</a:t>
            </a:r>
          </a:p>
        </p:txBody>
      </p:sp>
      <p:sp>
        <p:nvSpPr>
          <p:cNvPr id="6" name="TextBox 6"/>
          <p:cNvSpPr txBox="1"/>
          <p:nvPr/>
        </p:nvSpPr>
        <p:spPr>
          <a:xfrm>
            <a:off x="2200267" y="5830678"/>
            <a:ext cx="2370352" cy="357988"/>
          </a:xfrm>
          <a:prstGeom prst="rect">
            <a:avLst/>
          </a:prstGeom>
        </p:spPr>
        <p:txBody>
          <a:bodyPr lIns="0" tIns="0" rIns="0" bIns="0" rtlCol="0" anchor="t">
            <a:spAutoFit/>
          </a:bodyPr>
          <a:lstStyle/>
          <a:p>
            <a:pPr marL="0" lvl="0" indent="0" algn="ctr">
              <a:lnSpc>
                <a:spcPts val="2843"/>
              </a:lnSpc>
              <a:spcBef>
                <a:spcPct val="0"/>
              </a:spcBef>
            </a:pPr>
            <a:r>
              <a:rPr lang="en-US" sz="2030" u="none" strike="noStrike" spc="-40">
                <a:solidFill>
                  <a:srgbClr val="FDFDFD"/>
                </a:solidFill>
                <a:latin typeface="Poppins"/>
                <a:ea typeface="Poppins"/>
                <a:cs typeface="Poppins"/>
                <a:sym typeface="Poppins"/>
              </a:rPr>
              <a:t>Revenue Growth</a:t>
            </a:r>
          </a:p>
        </p:txBody>
      </p:sp>
      <p:sp>
        <p:nvSpPr>
          <p:cNvPr id="7" name="TextBox 7"/>
          <p:cNvSpPr txBox="1"/>
          <p:nvPr/>
        </p:nvSpPr>
        <p:spPr>
          <a:xfrm>
            <a:off x="2200267" y="4776684"/>
            <a:ext cx="2370352" cy="971059"/>
          </a:xfrm>
          <a:prstGeom prst="rect">
            <a:avLst/>
          </a:prstGeom>
        </p:spPr>
        <p:txBody>
          <a:bodyPr lIns="0" tIns="0" rIns="0" bIns="0" rtlCol="0" anchor="t">
            <a:spAutoFit/>
          </a:bodyPr>
          <a:lstStyle/>
          <a:p>
            <a:pPr marL="0" lvl="0" indent="0" algn="ctr">
              <a:lnSpc>
                <a:spcPts val="7902"/>
              </a:lnSpc>
              <a:spcBef>
                <a:spcPct val="0"/>
              </a:spcBef>
            </a:pPr>
            <a:r>
              <a:rPr lang="en-US" sz="5644" u="none" strike="noStrike">
                <a:solidFill>
                  <a:srgbClr val="FDFDFD"/>
                </a:solidFill>
                <a:latin typeface="Open Sans Extra Bold"/>
                <a:ea typeface="Open Sans Extra Bold"/>
                <a:cs typeface="Open Sans Extra Bold"/>
                <a:sym typeface="Open Sans Extra Bold"/>
              </a:rPr>
              <a:t>80%</a:t>
            </a:r>
          </a:p>
        </p:txBody>
      </p:sp>
      <p:pic>
        <p:nvPicPr>
          <p:cNvPr id="8" name="Picture 8"/>
          <p:cNvPicPr>
            <a:picLocks noChangeAspect="1"/>
          </p:cNvPicPr>
          <p:nvPr/>
        </p:nvPicPr>
        <p:blipFill>
          <a:blip r:embed="rId2"/>
          <a:stretch>
            <a:fillRect/>
          </a:stretch>
        </p:blipFill>
        <p:spPr>
          <a:xfrm>
            <a:off x="8229617" y="832679"/>
            <a:ext cx="9458722" cy="8784858"/>
          </a:xfrm>
          <a:prstGeom prst="rect">
            <a:avLst/>
          </a:prstGeom>
        </p:spPr>
      </p:pic>
      <p:sp>
        <p:nvSpPr>
          <p:cNvPr id="9" name="TextBox 9"/>
          <p:cNvSpPr txBox="1"/>
          <p:nvPr/>
        </p:nvSpPr>
        <p:spPr>
          <a:xfrm>
            <a:off x="2200267" y="2713716"/>
            <a:ext cx="5754831" cy="1415263"/>
          </a:xfrm>
          <a:prstGeom prst="rect">
            <a:avLst/>
          </a:prstGeom>
        </p:spPr>
        <p:txBody>
          <a:bodyPr lIns="0" tIns="0" rIns="0" bIns="0" rtlCol="0" anchor="t">
            <a:spAutoFit/>
          </a:bodyPr>
          <a:lstStyle/>
          <a:p>
            <a:pPr marL="0" lvl="0" indent="0" algn="l">
              <a:lnSpc>
                <a:spcPts val="2843"/>
              </a:lnSpc>
              <a:spcBef>
                <a:spcPct val="0"/>
              </a:spcBef>
            </a:pPr>
            <a:r>
              <a:rPr lang="en-US" sz="2030" u="none" strike="noStrike" spc="-40">
                <a:solidFill>
                  <a:srgbClr val="FDFDFD"/>
                </a:solidFill>
                <a:latin typeface="Poppins"/>
                <a:ea typeface="Poppins"/>
                <a:cs typeface="Poppins"/>
                <a:sym typeface="Poppins"/>
              </a:rPr>
              <a:t>Lorem ipsum dolor sit amet, consectetur adipiscing elit. Integer nec sagittis mauris, vitae vehicula urna. Curabitur ultrices urna sit amet magna ultricies ornare. Curabitur ligula.</a:t>
            </a:r>
          </a:p>
        </p:txBody>
      </p:sp>
      <p:sp>
        <p:nvSpPr>
          <p:cNvPr id="10" name="TextBox 10"/>
          <p:cNvSpPr txBox="1"/>
          <p:nvPr/>
        </p:nvSpPr>
        <p:spPr>
          <a:xfrm>
            <a:off x="5301262" y="5830678"/>
            <a:ext cx="2370352" cy="710413"/>
          </a:xfrm>
          <a:prstGeom prst="rect">
            <a:avLst/>
          </a:prstGeom>
        </p:spPr>
        <p:txBody>
          <a:bodyPr lIns="0" tIns="0" rIns="0" bIns="0" rtlCol="0" anchor="t">
            <a:spAutoFit/>
          </a:bodyPr>
          <a:lstStyle/>
          <a:p>
            <a:pPr marL="0" lvl="0" indent="0" algn="ctr">
              <a:lnSpc>
                <a:spcPts val="2843"/>
              </a:lnSpc>
              <a:spcBef>
                <a:spcPct val="0"/>
              </a:spcBef>
            </a:pPr>
            <a:r>
              <a:rPr lang="en-US" sz="2030" u="none" strike="noStrike" spc="-40">
                <a:solidFill>
                  <a:srgbClr val="FDFDFD"/>
                </a:solidFill>
                <a:latin typeface="Poppins"/>
                <a:ea typeface="Poppins"/>
                <a:cs typeface="Poppins"/>
                <a:sym typeface="Poppins"/>
              </a:rPr>
              <a:t>Return on Investment</a:t>
            </a:r>
          </a:p>
        </p:txBody>
      </p:sp>
      <p:sp>
        <p:nvSpPr>
          <p:cNvPr id="11" name="TextBox 11"/>
          <p:cNvSpPr txBox="1"/>
          <p:nvPr/>
        </p:nvSpPr>
        <p:spPr>
          <a:xfrm>
            <a:off x="5301262" y="4776684"/>
            <a:ext cx="2370352" cy="971059"/>
          </a:xfrm>
          <a:prstGeom prst="rect">
            <a:avLst/>
          </a:prstGeom>
        </p:spPr>
        <p:txBody>
          <a:bodyPr lIns="0" tIns="0" rIns="0" bIns="0" rtlCol="0" anchor="t">
            <a:spAutoFit/>
          </a:bodyPr>
          <a:lstStyle/>
          <a:p>
            <a:pPr marL="0" lvl="0" indent="0" algn="ctr">
              <a:lnSpc>
                <a:spcPts val="7902"/>
              </a:lnSpc>
              <a:spcBef>
                <a:spcPct val="0"/>
              </a:spcBef>
            </a:pPr>
            <a:r>
              <a:rPr lang="en-US" sz="5644" u="none" strike="noStrike">
                <a:solidFill>
                  <a:srgbClr val="FDFDFD"/>
                </a:solidFill>
                <a:latin typeface="Open Sans Extra Bold"/>
                <a:ea typeface="Open Sans Extra Bold"/>
                <a:cs typeface="Open Sans Extra Bold"/>
                <a:sym typeface="Open Sans Extra Bold"/>
              </a:rPr>
              <a:t>10%</a:t>
            </a:r>
          </a:p>
        </p:txBody>
      </p:sp>
      <p:sp>
        <p:nvSpPr>
          <p:cNvPr id="12" name="TextBox 12"/>
          <p:cNvSpPr txBox="1"/>
          <p:nvPr/>
        </p:nvSpPr>
        <p:spPr>
          <a:xfrm>
            <a:off x="2200267" y="7748439"/>
            <a:ext cx="2370352" cy="710413"/>
          </a:xfrm>
          <a:prstGeom prst="rect">
            <a:avLst/>
          </a:prstGeom>
        </p:spPr>
        <p:txBody>
          <a:bodyPr lIns="0" tIns="0" rIns="0" bIns="0" rtlCol="0" anchor="t">
            <a:spAutoFit/>
          </a:bodyPr>
          <a:lstStyle/>
          <a:p>
            <a:pPr marL="0" lvl="0" indent="0" algn="ctr">
              <a:lnSpc>
                <a:spcPts val="2843"/>
              </a:lnSpc>
              <a:spcBef>
                <a:spcPct val="0"/>
              </a:spcBef>
            </a:pPr>
            <a:r>
              <a:rPr lang="en-US" sz="2030" u="none" strike="noStrike" spc="-40">
                <a:solidFill>
                  <a:srgbClr val="FDFDFD"/>
                </a:solidFill>
                <a:latin typeface="Poppins"/>
                <a:ea typeface="Poppins"/>
                <a:cs typeface="Poppins"/>
                <a:sym typeface="Poppins"/>
              </a:rPr>
              <a:t>Customer Acquisition Cost</a:t>
            </a:r>
          </a:p>
        </p:txBody>
      </p:sp>
      <p:sp>
        <p:nvSpPr>
          <p:cNvPr id="13" name="TextBox 13"/>
          <p:cNvSpPr txBox="1"/>
          <p:nvPr/>
        </p:nvSpPr>
        <p:spPr>
          <a:xfrm>
            <a:off x="2200267" y="6694445"/>
            <a:ext cx="2370352" cy="971059"/>
          </a:xfrm>
          <a:prstGeom prst="rect">
            <a:avLst/>
          </a:prstGeom>
        </p:spPr>
        <p:txBody>
          <a:bodyPr lIns="0" tIns="0" rIns="0" bIns="0" rtlCol="0" anchor="t">
            <a:spAutoFit/>
          </a:bodyPr>
          <a:lstStyle/>
          <a:p>
            <a:pPr marL="0" lvl="0" indent="0" algn="ctr">
              <a:lnSpc>
                <a:spcPts val="7902"/>
              </a:lnSpc>
              <a:spcBef>
                <a:spcPct val="0"/>
              </a:spcBef>
            </a:pPr>
            <a:r>
              <a:rPr lang="en-US" sz="5644" u="none" strike="noStrike">
                <a:solidFill>
                  <a:srgbClr val="FDFDFD"/>
                </a:solidFill>
                <a:latin typeface="Open Sans Extra Bold"/>
                <a:ea typeface="Open Sans Extra Bold"/>
                <a:cs typeface="Open Sans Extra Bold"/>
                <a:sym typeface="Open Sans Extra Bold"/>
              </a:rPr>
              <a:t>20%</a:t>
            </a:r>
          </a:p>
        </p:txBody>
      </p:sp>
      <p:sp>
        <p:nvSpPr>
          <p:cNvPr id="14" name="TextBox 14"/>
          <p:cNvSpPr txBox="1"/>
          <p:nvPr/>
        </p:nvSpPr>
        <p:spPr>
          <a:xfrm>
            <a:off x="5301262" y="7748439"/>
            <a:ext cx="2370352" cy="710413"/>
          </a:xfrm>
          <a:prstGeom prst="rect">
            <a:avLst/>
          </a:prstGeom>
        </p:spPr>
        <p:txBody>
          <a:bodyPr lIns="0" tIns="0" rIns="0" bIns="0" rtlCol="0" anchor="t">
            <a:spAutoFit/>
          </a:bodyPr>
          <a:lstStyle/>
          <a:p>
            <a:pPr marL="0" lvl="0" indent="0" algn="ctr">
              <a:lnSpc>
                <a:spcPts val="2843"/>
              </a:lnSpc>
              <a:spcBef>
                <a:spcPct val="0"/>
              </a:spcBef>
            </a:pPr>
            <a:r>
              <a:rPr lang="en-US" sz="2030" u="none" strike="noStrike" spc="-40">
                <a:solidFill>
                  <a:srgbClr val="FDFDFD"/>
                </a:solidFill>
                <a:latin typeface="Poppins"/>
                <a:ea typeface="Poppins"/>
                <a:cs typeface="Poppins"/>
                <a:sym typeface="Poppins"/>
              </a:rPr>
              <a:t>Customer Satisfaction</a:t>
            </a:r>
          </a:p>
        </p:txBody>
      </p:sp>
      <p:sp>
        <p:nvSpPr>
          <p:cNvPr id="15" name="TextBox 15"/>
          <p:cNvSpPr txBox="1"/>
          <p:nvPr/>
        </p:nvSpPr>
        <p:spPr>
          <a:xfrm>
            <a:off x="5301262" y="6694445"/>
            <a:ext cx="2370352" cy="971059"/>
          </a:xfrm>
          <a:prstGeom prst="rect">
            <a:avLst/>
          </a:prstGeom>
        </p:spPr>
        <p:txBody>
          <a:bodyPr lIns="0" tIns="0" rIns="0" bIns="0" rtlCol="0" anchor="t">
            <a:spAutoFit/>
          </a:bodyPr>
          <a:lstStyle/>
          <a:p>
            <a:pPr marL="0" lvl="0" indent="0" algn="ctr">
              <a:lnSpc>
                <a:spcPts val="7902"/>
              </a:lnSpc>
              <a:spcBef>
                <a:spcPct val="0"/>
              </a:spcBef>
            </a:pPr>
            <a:r>
              <a:rPr lang="en-US" sz="5644" u="none" strike="noStrike">
                <a:solidFill>
                  <a:srgbClr val="FDFDFD"/>
                </a:solidFill>
                <a:latin typeface="Open Sans Extra Bold"/>
                <a:ea typeface="Open Sans Extra Bold"/>
                <a:cs typeface="Open Sans Extra Bold"/>
                <a:sym typeface="Open Sans Extra Bold"/>
              </a:rPr>
              <a:t>75%</a:t>
            </a:r>
          </a:p>
        </p:txBody>
      </p:sp>
      <p:grpSp>
        <p:nvGrpSpPr>
          <p:cNvPr id="16" name="Group 16"/>
          <p:cNvGrpSpPr/>
          <p:nvPr/>
        </p:nvGrpSpPr>
        <p:grpSpPr>
          <a:xfrm>
            <a:off x="1028700" y="8829309"/>
            <a:ext cx="7523780" cy="428991"/>
            <a:chOff x="0" y="0"/>
            <a:chExt cx="2106826" cy="120127"/>
          </a:xfrm>
        </p:grpSpPr>
        <p:sp>
          <p:nvSpPr>
            <p:cNvPr id="17" name="Freeform 17"/>
            <p:cNvSpPr/>
            <p:nvPr/>
          </p:nvSpPr>
          <p:spPr>
            <a:xfrm>
              <a:off x="0" y="0"/>
              <a:ext cx="2106826" cy="120127"/>
            </a:xfrm>
            <a:custGeom>
              <a:avLst/>
              <a:gdLst/>
              <a:ahLst/>
              <a:cxnLst/>
              <a:rect l="l" t="t" r="r" b="b"/>
              <a:pathLst>
                <a:path w="2106826" h="120127">
                  <a:moveTo>
                    <a:pt x="0" y="0"/>
                  </a:moveTo>
                  <a:lnTo>
                    <a:pt x="2106826" y="0"/>
                  </a:lnTo>
                  <a:lnTo>
                    <a:pt x="2106826" y="120127"/>
                  </a:lnTo>
                  <a:lnTo>
                    <a:pt x="0" y="120127"/>
                  </a:lnTo>
                  <a:close/>
                </a:path>
              </a:pathLst>
            </a:custGeom>
            <a:solidFill>
              <a:srgbClr val="145DA0">
                <a:alpha val="48627"/>
              </a:srgbClr>
            </a:solidFill>
            <a:ln cap="sq">
              <a:noFill/>
              <a:prstDash val="solid"/>
              <a:miter/>
            </a:ln>
          </p:spPr>
          <p:txBody>
            <a:bodyPr/>
            <a:lstStyle/>
            <a:p>
              <a:endParaRPr lang="en-US"/>
            </a:p>
          </p:txBody>
        </p:sp>
        <p:sp>
          <p:nvSpPr>
            <p:cNvPr id="18" name="TextBox 18"/>
            <p:cNvSpPr txBox="1"/>
            <p:nvPr/>
          </p:nvSpPr>
          <p:spPr>
            <a:xfrm>
              <a:off x="0" y="-38100"/>
              <a:ext cx="2106826" cy="158227"/>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19" name="Group 19"/>
          <p:cNvGrpSpPr/>
          <p:nvPr/>
        </p:nvGrpSpPr>
        <p:grpSpPr>
          <a:xfrm>
            <a:off x="15238003" y="8290589"/>
            <a:ext cx="7523780" cy="7523780"/>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alpha val="95686"/>
              </a:srgbClr>
            </a:solidFill>
            <a:ln cap="sq">
              <a:noFill/>
              <a:prstDash val="solid"/>
              <a:miter/>
            </a:ln>
          </p:spPr>
          <p:txBody>
            <a:bodyPr/>
            <a:lstStyle/>
            <a:p>
              <a:endParaRPr lang="en-US"/>
            </a:p>
          </p:txBody>
        </p:sp>
        <p:sp>
          <p:nvSpPr>
            <p:cNvPr id="21" name="TextBox 21"/>
            <p:cNvSpPr txBox="1"/>
            <p:nvPr/>
          </p:nvSpPr>
          <p:spPr>
            <a:xfrm>
              <a:off x="76200" y="38100"/>
              <a:ext cx="660400" cy="698500"/>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22" name="Group 22"/>
          <p:cNvGrpSpPr/>
          <p:nvPr/>
        </p:nvGrpSpPr>
        <p:grpSpPr>
          <a:xfrm>
            <a:off x="-3724222" y="-4507687"/>
            <a:ext cx="5924489" cy="5924489"/>
            <a:chOff x="0" y="0"/>
            <a:chExt cx="812800" cy="812800"/>
          </a:xfrm>
        </p:grpSpPr>
        <p:sp>
          <p:nvSpPr>
            <p:cNvPr id="23" name="Freeform 2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alpha val="95686"/>
              </a:srgbClr>
            </a:solidFill>
            <a:ln cap="sq">
              <a:noFill/>
              <a:prstDash val="solid"/>
              <a:miter/>
            </a:ln>
          </p:spPr>
          <p:txBody>
            <a:bodyPr/>
            <a:lstStyle/>
            <a:p>
              <a:endParaRPr lang="en-US"/>
            </a:p>
          </p:txBody>
        </p:sp>
        <p:sp>
          <p:nvSpPr>
            <p:cNvPr id="24" name="TextBox 24"/>
            <p:cNvSpPr txBox="1"/>
            <p:nvPr/>
          </p:nvSpPr>
          <p:spPr>
            <a:xfrm>
              <a:off x="76200" y="38100"/>
              <a:ext cx="660400" cy="698500"/>
            </a:xfrm>
            <a:prstGeom prst="rect">
              <a:avLst/>
            </a:prstGeom>
          </p:spPr>
          <p:txBody>
            <a:bodyPr lIns="50800" tIns="50800" rIns="50800" bIns="50800" rtlCol="0" anchor="ctr"/>
            <a:lstStyle/>
            <a:p>
              <a:pPr marL="0" lvl="0" indent="0" algn="ctr">
                <a:lnSpc>
                  <a:spcPts val="2659"/>
                </a:lnSpc>
                <a:spcBef>
                  <a:spcPct val="0"/>
                </a:spcBef>
              </a:pPr>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562879" y="6849670"/>
            <a:ext cx="3296071" cy="946825"/>
            <a:chOff x="0" y="0"/>
            <a:chExt cx="922973" cy="265132"/>
          </a:xfrm>
        </p:grpSpPr>
        <p:sp>
          <p:nvSpPr>
            <p:cNvPr id="3" name="Freeform 3"/>
            <p:cNvSpPr/>
            <p:nvPr/>
          </p:nvSpPr>
          <p:spPr>
            <a:xfrm>
              <a:off x="0" y="0"/>
              <a:ext cx="922973" cy="265132"/>
            </a:xfrm>
            <a:custGeom>
              <a:avLst/>
              <a:gdLst/>
              <a:ahLst/>
              <a:cxnLst/>
              <a:rect l="l" t="t" r="r" b="b"/>
              <a:pathLst>
                <a:path w="922973" h="265132">
                  <a:moveTo>
                    <a:pt x="0" y="0"/>
                  </a:moveTo>
                  <a:lnTo>
                    <a:pt x="922973" y="0"/>
                  </a:lnTo>
                  <a:lnTo>
                    <a:pt x="922973" y="265132"/>
                  </a:lnTo>
                  <a:lnTo>
                    <a:pt x="0" y="265132"/>
                  </a:lnTo>
                  <a:close/>
                </a:path>
              </a:pathLst>
            </a:custGeom>
            <a:solidFill>
              <a:srgbClr val="145DA0"/>
            </a:solidFill>
            <a:ln cap="sq">
              <a:noFill/>
              <a:prstDash val="solid"/>
              <a:miter/>
            </a:ln>
          </p:spPr>
          <p:txBody>
            <a:bodyPr/>
            <a:lstStyle/>
            <a:p>
              <a:endParaRPr lang="en-US"/>
            </a:p>
          </p:txBody>
        </p:sp>
        <p:sp>
          <p:nvSpPr>
            <p:cNvPr id="4" name="TextBox 4"/>
            <p:cNvSpPr txBox="1"/>
            <p:nvPr/>
          </p:nvSpPr>
          <p:spPr>
            <a:xfrm>
              <a:off x="0" y="-38100"/>
              <a:ext cx="922973" cy="303232"/>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5" name="TextBox 5"/>
          <p:cNvSpPr txBox="1"/>
          <p:nvPr/>
        </p:nvSpPr>
        <p:spPr>
          <a:xfrm>
            <a:off x="5506781" y="2267663"/>
            <a:ext cx="7274437" cy="771523"/>
          </a:xfrm>
          <a:prstGeom prst="rect">
            <a:avLst/>
          </a:prstGeom>
        </p:spPr>
        <p:txBody>
          <a:bodyPr lIns="0" tIns="0" rIns="0" bIns="0" rtlCol="0" anchor="t">
            <a:spAutoFit/>
          </a:bodyPr>
          <a:lstStyle/>
          <a:p>
            <a:pPr marL="0" lvl="0" indent="0" algn="ctr">
              <a:lnSpc>
                <a:spcPts val="6300"/>
              </a:lnSpc>
              <a:spcBef>
                <a:spcPct val="0"/>
              </a:spcBef>
            </a:pPr>
            <a:r>
              <a:rPr lang="en-US" sz="4500">
                <a:solidFill>
                  <a:srgbClr val="051D40"/>
                </a:solidFill>
                <a:latin typeface="Open Sans Extra Bold"/>
                <a:ea typeface="Open Sans Extra Bold"/>
                <a:cs typeface="Open Sans Extra Bold"/>
                <a:sym typeface="Open Sans Extra Bold"/>
              </a:rPr>
              <a:t>Our Team</a:t>
            </a:r>
          </a:p>
        </p:txBody>
      </p:sp>
      <p:sp>
        <p:nvSpPr>
          <p:cNvPr id="6" name="Freeform 6"/>
          <p:cNvSpPr/>
          <p:nvPr/>
        </p:nvSpPr>
        <p:spPr>
          <a:xfrm>
            <a:off x="562879" y="3688581"/>
            <a:ext cx="3296071" cy="3161089"/>
          </a:xfrm>
          <a:custGeom>
            <a:avLst/>
            <a:gdLst/>
            <a:ahLst/>
            <a:cxnLst/>
            <a:rect l="l" t="t" r="r" b="b"/>
            <a:pathLst>
              <a:path w="3296071" h="3161089">
                <a:moveTo>
                  <a:pt x="0" y="0"/>
                </a:moveTo>
                <a:lnTo>
                  <a:pt x="3296071" y="0"/>
                </a:lnTo>
                <a:lnTo>
                  <a:pt x="3296071" y="3161089"/>
                </a:lnTo>
                <a:lnTo>
                  <a:pt x="0" y="3161089"/>
                </a:lnTo>
                <a:lnTo>
                  <a:pt x="0" y="0"/>
                </a:lnTo>
                <a:close/>
              </a:path>
            </a:pathLst>
          </a:custGeom>
          <a:blipFill>
            <a:blip r:embed="rId2"/>
            <a:stretch>
              <a:fillRect l="-98485" t="-32705" r="-65463" b="-50660"/>
            </a:stretch>
          </a:blipFill>
        </p:spPr>
        <p:txBody>
          <a:bodyPr/>
          <a:lstStyle/>
          <a:p>
            <a:endParaRPr lang="en-US"/>
          </a:p>
        </p:txBody>
      </p:sp>
      <p:grpSp>
        <p:nvGrpSpPr>
          <p:cNvPr id="7" name="Group 7"/>
          <p:cNvGrpSpPr/>
          <p:nvPr/>
        </p:nvGrpSpPr>
        <p:grpSpPr>
          <a:xfrm>
            <a:off x="4030191" y="6849670"/>
            <a:ext cx="3296071" cy="946825"/>
            <a:chOff x="0" y="0"/>
            <a:chExt cx="922973" cy="265132"/>
          </a:xfrm>
        </p:grpSpPr>
        <p:sp>
          <p:nvSpPr>
            <p:cNvPr id="8" name="Freeform 8"/>
            <p:cNvSpPr/>
            <p:nvPr/>
          </p:nvSpPr>
          <p:spPr>
            <a:xfrm>
              <a:off x="0" y="0"/>
              <a:ext cx="922973" cy="265132"/>
            </a:xfrm>
            <a:custGeom>
              <a:avLst/>
              <a:gdLst/>
              <a:ahLst/>
              <a:cxnLst/>
              <a:rect l="l" t="t" r="r" b="b"/>
              <a:pathLst>
                <a:path w="922973" h="265132">
                  <a:moveTo>
                    <a:pt x="0" y="0"/>
                  </a:moveTo>
                  <a:lnTo>
                    <a:pt x="922973" y="0"/>
                  </a:lnTo>
                  <a:lnTo>
                    <a:pt x="922973" y="265132"/>
                  </a:lnTo>
                  <a:lnTo>
                    <a:pt x="0" y="265132"/>
                  </a:lnTo>
                  <a:close/>
                </a:path>
              </a:pathLst>
            </a:custGeom>
            <a:solidFill>
              <a:srgbClr val="145DA0"/>
            </a:solidFill>
            <a:ln cap="sq">
              <a:noFill/>
              <a:prstDash val="solid"/>
              <a:miter/>
            </a:ln>
          </p:spPr>
          <p:txBody>
            <a:bodyPr/>
            <a:lstStyle/>
            <a:p>
              <a:endParaRPr lang="en-US"/>
            </a:p>
          </p:txBody>
        </p:sp>
        <p:sp>
          <p:nvSpPr>
            <p:cNvPr id="9" name="TextBox 9"/>
            <p:cNvSpPr txBox="1"/>
            <p:nvPr/>
          </p:nvSpPr>
          <p:spPr>
            <a:xfrm>
              <a:off x="0" y="-38100"/>
              <a:ext cx="922973" cy="303232"/>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10" name="Freeform 10"/>
          <p:cNvSpPr/>
          <p:nvPr/>
        </p:nvSpPr>
        <p:spPr>
          <a:xfrm>
            <a:off x="4030191" y="3688581"/>
            <a:ext cx="3296071" cy="3161089"/>
          </a:xfrm>
          <a:custGeom>
            <a:avLst/>
            <a:gdLst/>
            <a:ahLst/>
            <a:cxnLst/>
            <a:rect l="l" t="t" r="r" b="b"/>
            <a:pathLst>
              <a:path w="3296071" h="3161089">
                <a:moveTo>
                  <a:pt x="0" y="0"/>
                </a:moveTo>
                <a:lnTo>
                  <a:pt x="3296071" y="0"/>
                </a:lnTo>
                <a:lnTo>
                  <a:pt x="3296071" y="3161089"/>
                </a:lnTo>
                <a:lnTo>
                  <a:pt x="0" y="3161089"/>
                </a:lnTo>
                <a:lnTo>
                  <a:pt x="0" y="0"/>
                </a:lnTo>
                <a:close/>
              </a:path>
            </a:pathLst>
          </a:custGeom>
          <a:blipFill>
            <a:blip r:embed="rId3"/>
            <a:stretch>
              <a:fillRect l="-38201" t="-39072" r="-124934" b="-272742"/>
            </a:stretch>
          </a:blipFill>
        </p:spPr>
        <p:txBody>
          <a:bodyPr/>
          <a:lstStyle/>
          <a:p>
            <a:endParaRPr lang="en-US"/>
          </a:p>
        </p:txBody>
      </p:sp>
      <p:grpSp>
        <p:nvGrpSpPr>
          <p:cNvPr id="11" name="Group 11"/>
          <p:cNvGrpSpPr/>
          <p:nvPr/>
        </p:nvGrpSpPr>
        <p:grpSpPr>
          <a:xfrm>
            <a:off x="7496477" y="6849670"/>
            <a:ext cx="3296071" cy="946825"/>
            <a:chOff x="0" y="0"/>
            <a:chExt cx="922973" cy="265132"/>
          </a:xfrm>
        </p:grpSpPr>
        <p:sp>
          <p:nvSpPr>
            <p:cNvPr id="12" name="Freeform 12"/>
            <p:cNvSpPr/>
            <p:nvPr/>
          </p:nvSpPr>
          <p:spPr>
            <a:xfrm>
              <a:off x="0" y="0"/>
              <a:ext cx="922973" cy="265132"/>
            </a:xfrm>
            <a:custGeom>
              <a:avLst/>
              <a:gdLst/>
              <a:ahLst/>
              <a:cxnLst/>
              <a:rect l="l" t="t" r="r" b="b"/>
              <a:pathLst>
                <a:path w="922973" h="265132">
                  <a:moveTo>
                    <a:pt x="0" y="0"/>
                  </a:moveTo>
                  <a:lnTo>
                    <a:pt x="922973" y="0"/>
                  </a:lnTo>
                  <a:lnTo>
                    <a:pt x="922973" y="265132"/>
                  </a:lnTo>
                  <a:lnTo>
                    <a:pt x="0" y="265132"/>
                  </a:lnTo>
                  <a:close/>
                </a:path>
              </a:pathLst>
            </a:custGeom>
            <a:solidFill>
              <a:srgbClr val="145DA0"/>
            </a:solidFill>
            <a:ln cap="sq">
              <a:noFill/>
              <a:prstDash val="solid"/>
              <a:miter/>
            </a:ln>
          </p:spPr>
          <p:txBody>
            <a:bodyPr/>
            <a:lstStyle/>
            <a:p>
              <a:endParaRPr lang="en-US"/>
            </a:p>
          </p:txBody>
        </p:sp>
        <p:sp>
          <p:nvSpPr>
            <p:cNvPr id="13" name="TextBox 13"/>
            <p:cNvSpPr txBox="1"/>
            <p:nvPr/>
          </p:nvSpPr>
          <p:spPr>
            <a:xfrm>
              <a:off x="0" y="-38100"/>
              <a:ext cx="922973" cy="303232"/>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14" name="Freeform 14"/>
          <p:cNvSpPr/>
          <p:nvPr/>
        </p:nvSpPr>
        <p:spPr>
          <a:xfrm>
            <a:off x="7496477" y="3688581"/>
            <a:ext cx="3296071" cy="3161089"/>
          </a:xfrm>
          <a:custGeom>
            <a:avLst/>
            <a:gdLst/>
            <a:ahLst/>
            <a:cxnLst/>
            <a:rect l="l" t="t" r="r" b="b"/>
            <a:pathLst>
              <a:path w="3296071" h="3161089">
                <a:moveTo>
                  <a:pt x="0" y="0"/>
                </a:moveTo>
                <a:lnTo>
                  <a:pt x="3296071" y="0"/>
                </a:lnTo>
                <a:lnTo>
                  <a:pt x="3296071" y="3161089"/>
                </a:lnTo>
                <a:lnTo>
                  <a:pt x="0" y="3161089"/>
                </a:lnTo>
                <a:lnTo>
                  <a:pt x="0" y="0"/>
                </a:lnTo>
                <a:close/>
              </a:path>
            </a:pathLst>
          </a:custGeom>
          <a:blipFill>
            <a:blip r:embed="rId4"/>
            <a:stretch>
              <a:fillRect l="-74976" t="-14653" r="-21860" b="-22089"/>
            </a:stretch>
          </a:blipFill>
        </p:spPr>
        <p:txBody>
          <a:bodyPr/>
          <a:lstStyle/>
          <a:p>
            <a:endParaRPr lang="en-US"/>
          </a:p>
        </p:txBody>
      </p:sp>
      <p:grpSp>
        <p:nvGrpSpPr>
          <p:cNvPr id="15" name="Group 15"/>
          <p:cNvGrpSpPr/>
          <p:nvPr/>
        </p:nvGrpSpPr>
        <p:grpSpPr>
          <a:xfrm>
            <a:off x="10962764" y="6849670"/>
            <a:ext cx="3296071" cy="946825"/>
            <a:chOff x="0" y="0"/>
            <a:chExt cx="922973" cy="265132"/>
          </a:xfrm>
        </p:grpSpPr>
        <p:sp>
          <p:nvSpPr>
            <p:cNvPr id="16" name="Freeform 16"/>
            <p:cNvSpPr/>
            <p:nvPr/>
          </p:nvSpPr>
          <p:spPr>
            <a:xfrm>
              <a:off x="0" y="0"/>
              <a:ext cx="922973" cy="265132"/>
            </a:xfrm>
            <a:custGeom>
              <a:avLst/>
              <a:gdLst/>
              <a:ahLst/>
              <a:cxnLst/>
              <a:rect l="l" t="t" r="r" b="b"/>
              <a:pathLst>
                <a:path w="922973" h="265132">
                  <a:moveTo>
                    <a:pt x="0" y="0"/>
                  </a:moveTo>
                  <a:lnTo>
                    <a:pt x="922973" y="0"/>
                  </a:lnTo>
                  <a:lnTo>
                    <a:pt x="922973" y="265132"/>
                  </a:lnTo>
                  <a:lnTo>
                    <a:pt x="0" y="265132"/>
                  </a:lnTo>
                  <a:close/>
                </a:path>
              </a:pathLst>
            </a:custGeom>
            <a:solidFill>
              <a:srgbClr val="145DA0"/>
            </a:solidFill>
            <a:ln cap="sq">
              <a:noFill/>
              <a:prstDash val="solid"/>
              <a:miter/>
            </a:ln>
          </p:spPr>
          <p:txBody>
            <a:bodyPr/>
            <a:lstStyle/>
            <a:p>
              <a:endParaRPr lang="en-US"/>
            </a:p>
          </p:txBody>
        </p:sp>
        <p:sp>
          <p:nvSpPr>
            <p:cNvPr id="17" name="TextBox 17"/>
            <p:cNvSpPr txBox="1"/>
            <p:nvPr/>
          </p:nvSpPr>
          <p:spPr>
            <a:xfrm>
              <a:off x="0" y="-38100"/>
              <a:ext cx="922973" cy="303232"/>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18" name="Freeform 18"/>
          <p:cNvSpPr/>
          <p:nvPr/>
        </p:nvSpPr>
        <p:spPr>
          <a:xfrm>
            <a:off x="10962764" y="3688581"/>
            <a:ext cx="3296071" cy="3161089"/>
          </a:xfrm>
          <a:custGeom>
            <a:avLst/>
            <a:gdLst/>
            <a:ahLst/>
            <a:cxnLst/>
            <a:rect l="l" t="t" r="r" b="b"/>
            <a:pathLst>
              <a:path w="3296071" h="3161089">
                <a:moveTo>
                  <a:pt x="0" y="0"/>
                </a:moveTo>
                <a:lnTo>
                  <a:pt x="3296070" y="0"/>
                </a:lnTo>
                <a:lnTo>
                  <a:pt x="3296070" y="3161089"/>
                </a:lnTo>
                <a:lnTo>
                  <a:pt x="0" y="3161089"/>
                </a:lnTo>
                <a:lnTo>
                  <a:pt x="0" y="0"/>
                </a:lnTo>
                <a:close/>
              </a:path>
            </a:pathLst>
          </a:custGeom>
          <a:blipFill>
            <a:blip r:embed="rId5"/>
            <a:stretch>
              <a:fillRect l="-66994" t="-7055" r="-50600" b="-44107"/>
            </a:stretch>
          </a:blipFill>
        </p:spPr>
        <p:txBody>
          <a:bodyPr/>
          <a:lstStyle/>
          <a:p>
            <a:endParaRPr lang="en-US"/>
          </a:p>
        </p:txBody>
      </p:sp>
      <p:grpSp>
        <p:nvGrpSpPr>
          <p:cNvPr id="19" name="Group 19"/>
          <p:cNvGrpSpPr/>
          <p:nvPr/>
        </p:nvGrpSpPr>
        <p:grpSpPr>
          <a:xfrm>
            <a:off x="14429050" y="6849670"/>
            <a:ext cx="3296071" cy="946825"/>
            <a:chOff x="0" y="0"/>
            <a:chExt cx="922973" cy="265132"/>
          </a:xfrm>
        </p:grpSpPr>
        <p:sp>
          <p:nvSpPr>
            <p:cNvPr id="20" name="Freeform 20"/>
            <p:cNvSpPr/>
            <p:nvPr/>
          </p:nvSpPr>
          <p:spPr>
            <a:xfrm>
              <a:off x="0" y="0"/>
              <a:ext cx="922973" cy="265132"/>
            </a:xfrm>
            <a:custGeom>
              <a:avLst/>
              <a:gdLst/>
              <a:ahLst/>
              <a:cxnLst/>
              <a:rect l="l" t="t" r="r" b="b"/>
              <a:pathLst>
                <a:path w="922973" h="265132">
                  <a:moveTo>
                    <a:pt x="0" y="0"/>
                  </a:moveTo>
                  <a:lnTo>
                    <a:pt x="922973" y="0"/>
                  </a:lnTo>
                  <a:lnTo>
                    <a:pt x="922973" y="265132"/>
                  </a:lnTo>
                  <a:lnTo>
                    <a:pt x="0" y="265132"/>
                  </a:lnTo>
                  <a:close/>
                </a:path>
              </a:pathLst>
            </a:custGeom>
            <a:solidFill>
              <a:srgbClr val="145DA0"/>
            </a:solidFill>
            <a:ln cap="sq">
              <a:noFill/>
              <a:prstDash val="solid"/>
              <a:miter/>
            </a:ln>
          </p:spPr>
          <p:txBody>
            <a:bodyPr/>
            <a:lstStyle/>
            <a:p>
              <a:endParaRPr lang="en-US"/>
            </a:p>
          </p:txBody>
        </p:sp>
        <p:sp>
          <p:nvSpPr>
            <p:cNvPr id="21" name="TextBox 21"/>
            <p:cNvSpPr txBox="1"/>
            <p:nvPr/>
          </p:nvSpPr>
          <p:spPr>
            <a:xfrm>
              <a:off x="0" y="-38100"/>
              <a:ext cx="922973" cy="303232"/>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22" name="Freeform 22"/>
          <p:cNvSpPr/>
          <p:nvPr/>
        </p:nvSpPr>
        <p:spPr>
          <a:xfrm>
            <a:off x="14429050" y="3688581"/>
            <a:ext cx="3296071" cy="3161089"/>
          </a:xfrm>
          <a:custGeom>
            <a:avLst/>
            <a:gdLst/>
            <a:ahLst/>
            <a:cxnLst/>
            <a:rect l="l" t="t" r="r" b="b"/>
            <a:pathLst>
              <a:path w="3296071" h="3161089">
                <a:moveTo>
                  <a:pt x="0" y="0"/>
                </a:moveTo>
                <a:lnTo>
                  <a:pt x="3296071" y="0"/>
                </a:lnTo>
                <a:lnTo>
                  <a:pt x="3296071" y="3161089"/>
                </a:lnTo>
                <a:lnTo>
                  <a:pt x="0" y="3161089"/>
                </a:lnTo>
                <a:lnTo>
                  <a:pt x="0" y="0"/>
                </a:lnTo>
                <a:close/>
              </a:path>
            </a:pathLst>
          </a:custGeom>
          <a:blipFill>
            <a:blip r:embed="rId6"/>
            <a:stretch>
              <a:fillRect t="-28251" b="-28251"/>
            </a:stretch>
          </a:blipFill>
        </p:spPr>
        <p:txBody>
          <a:bodyPr/>
          <a:lstStyle/>
          <a:p>
            <a:endParaRPr lang="en-US"/>
          </a:p>
        </p:txBody>
      </p:sp>
      <p:sp>
        <p:nvSpPr>
          <p:cNvPr id="23" name="TextBox 23"/>
          <p:cNvSpPr txBox="1"/>
          <p:nvPr/>
        </p:nvSpPr>
        <p:spPr>
          <a:xfrm>
            <a:off x="890191" y="6962323"/>
            <a:ext cx="2641447" cy="375591"/>
          </a:xfrm>
          <a:prstGeom prst="rect">
            <a:avLst/>
          </a:prstGeom>
        </p:spPr>
        <p:txBody>
          <a:bodyPr lIns="0" tIns="0" rIns="0" bIns="0" rtlCol="0" anchor="t">
            <a:spAutoFit/>
          </a:bodyPr>
          <a:lstStyle/>
          <a:p>
            <a:pPr algn="ctr">
              <a:lnSpc>
                <a:spcPts val="2923"/>
              </a:lnSpc>
            </a:pPr>
            <a:r>
              <a:rPr lang="en-US" sz="2087" spc="39">
                <a:solidFill>
                  <a:srgbClr val="FDFDFD"/>
                </a:solidFill>
                <a:latin typeface="Poppins Bold"/>
                <a:ea typeface="Poppins Bold"/>
                <a:cs typeface="Poppins Bold"/>
                <a:sym typeface="Poppins Bold"/>
              </a:rPr>
              <a:t>Aaron Loeb</a:t>
            </a:r>
          </a:p>
        </p:txBody>
      </p:sp>
      <p:sp>
        <p:nvSpPr>
          <p:cNvPr id="24" name="TextBox 24"/>
          <p:cNvSpPr txBox="1"/>
          <p:nvPr/>
        </p:nvSpPr>
        <p:spPr>
          <a:xfrm>
            <a:off x="890191" y="7333651"/>
            <a:ext cx="2641447" cy="283516"/>
          </a:xfrm>
          <a:prstGeom prst="rect">
            <a:avLst/>
          </a:prstGeom>
        </p:spPr>
        <p:txBody>
          <a:bodyPr lIns="0" tIns="0" rIns="0" bIns="0" rtlCol="0" anchor="t">
            <a:spAutoFit/>
          </a:bodyPr>
          <a:lstStyle/>
          <a:p>
            <a:pPr algn="ctr">
              <a:lnSpc>
                <a:spcPts val="2223"/>
              </a:lnSpc>
            </a:pPr>
            <a:r>
              <a:rPr lang="en-US" sz="1587" spc="-31">
                <a:solidFill>
                  <a:srgbClr val="FDFDFD"/>
                </a:solidFill>
                <a:latin typeface="Poppins"/>
                <a:ea typeface="Poppins"/>
                <a:cs typeface="Poppins"/>
                <a:sym typeface="Poppins"/>
              </a:rPr>
              <a:t>CEO &amp; Founder</a:t>
            </a:r>
          </a:p>
        </p:txBody>
      </p:sp>
      <p:sp>
        <p:nvSpPr>
          <p:cNvPr id="25" name="TextBox 25"/>
          <p:cNvSpPr txBox="1"/>
          <p:nvPr/>
        </p:nvSpPr>
        <p:spPr>
          <a:xfrm>
            <a:off x="4357503" y="6962323"/>
            <a:ext cx="2641447" cy="375591"/>
          </a:xfrm>
          <a:prstGeom prst="rect">
            <a:avLst/>
          </a:prstGeom>
        </p:spPr>
        <p:txBody>
          <a:bodyPr lIns="0" tIns="0" rIns="0" bIns="0" rtlCol="0" anchor="t">
            <a:spAutoFit/>
          </a:bodyPr>
          <a:lstStyle/>
          <a:p>
            <a:pPr algn="ctr">
              <a:lnSpc>
                <a:spcPts val="2923"/>
              </a:lnSpc>
            </a:pPr>
            <a:r>
              <a:rPr lang="en-US" sz="2087" spc="39">
                <a:solidFill>
                  <a:srgbClr val="FDFDFD"/>
                </a:solidFill>
                <a:latin typeface="Poppins Bold"/>
                <a:ea typeface="Poppins Bold"/>
                <a:cs typeface="Poppins Bold"/>
                <a:sym typeface="Poppins Bold"/>
              </a:rPr>
              <a:t>Alfredo Torres</a:t>
            </a:r>
          </a:p>
        </p:txBody>
      </p:sp>
      <p:sp>
        <p:nvSpPr>
          <p:cNvPr id="26" name="TextBox 26"/>
          <p:cNvSpPr txBox="1"/>
          <p:nvPr/>
        </p:nvSpPr>
        <p:spPr>
          <a:xfrm>
            <a:off x="4357503" y="7333651"/>
            <a:ext cx="2641447" cy="283516"/>
          </a:xfrm>
          <a:prstGeom prst="rect">
            <a:avLst/>
          </a:prstGeom>
        </p:spPr>
        <p:txBody>
          <a:bodyPr lIns="0" tIns="0" rIns="0" bIns="0" rtlCol="0" anchor="t">
            <a:spAutoFit/>
          </a:bodyPr>
          <a:lstStyle/>
          <a:p>
            <a:pPr algn="ctr">
              <a:lnSpc>
                <a:spcPts val="2223"/>
              </a:lnSpc>
            </a:pPr>
            <a:r>
              <a:rPr lang="en-US" sz="1587" spc="-31">
                <a:solidFill>
                  <a:srgbClr val="FDFDFD"/>
                </a:solidFill>
                <a:latin typeface="Poppins"/>
                <a:ea typeface="Poppins"/>
                <a:cs typeface="Poppins"/>
                <a:sym typeface="Poppins"/>
              </a:rPr>
              <a:t>Project manager</a:t>
            </a:r>
          </a:p>
        </p:txBody>
      </p:sp>
      <p:sp>
        <p:nvSpPr>
          <p:cNvPr id="27" name="TextBox 27"/>
          <p:cNvSpPr txBox="1"/>
          <p:nvPr/>
        </p:nvSpPr>
        <p:spPr>
          <a:xfrm>
            <a:off x="7823789" y="6962323"/>
            <a:ext cx="2641447" cy="375591"/>
          </a:xfrm>
          <a:prstGeom prst="rect">
            <a:avLst/>
          </a:prstGeom>
        </p:spPr>
        <p:txBody>
          <a:bodyPr lIns="0" tIns="0" rIns="0" bIns="0" rtlCol="0" anchor="t">
            <a:spAutoFit/>
          </a:bodyPr>
          <a:lstStyle/>
          <a:p>
            <a:pPr algn="ctr">
              <a:lnSpc>
                <a:spcPts val="2923"/>
              </a:lnSpc>
            </a:pPr>
            <a:r>
              <a:rPr lang="en-US" sz="2087" spc="39">
                <a:solidFill>
                  <a:srgbClr val="FDFDFD"/>
                </a:solidFill>
                <a:latin typeface="Poppins Bold"/>
                <a:ea typeface="Poppins Bold"/>
                <a:cs typeface="Poppins Bold"/>
                <a:sym typeface="Poppins Bold"/>
              </a:rPr>
              <a:t>Juliana Silva</a:t>
            </a:r>
          </a:p>
        </p:txBody>
      </p:sp>
      <p:sp>
        <p:nvSpPr>
          <p:cNvPr id="28" name="TextBox 28"/>
          <p:cNvSpPr txBox="1"/>
          <p:nvPr/>
        </p:nvSpPr>
        <p:spPr>
          <a:xfrm>
            <a:off x="7823789" y="7333651"/>
            <a:ext cx="2641447" cy="283516"/>
          </a:xfrm>
          <a:prstGeom prst="rect">
            <a:avLst/>
          </a:prstGeom>
        </p:spPr>
        <p:txBody>
          <a:bodyPr lIns="0" tIns="0" rIns="0" bIns="0" rtlCol="0" anchor="t">
            <a:spAutoFit/>
          </a:bodyPr>
          <a:lstStyle/>
          <a:p>
            <a:pPr algn="ctr">
              <a:lnSpc>
                <a:spcPts val="2223"/>
              </a:lnSpc>
            </a:pPr>
            <a:r>
              <a:rPr lang="en-US" sz="1587" spc="-31">
                <a:solidFill>
                  <a:srgbClr val="FDFDFD"/>
                </a:solidFill>
                <a:latin typeface="Poppins"/>
                <a:ea typeface="Poppins"/>
                <a:cs typeface="Poppins"/>
                <a:sym typeface="Poppins"/>
              </a:rPr>
              <a:t>CEO &amp; Founder</a:t>
            </a:r>
          </a:p>
        </p:txBody>
      </p:sp>
      <p:sp>
        <p:nvSpPr>
          <p:cNvPr id="29" name="TextBox 29"/>
          <p:cNvSpPr txBox="1"/>
          <p:nvPr/>
        </p:nvSpPr>
        <p:spPr>
          <a:xfrm>
            <a:off x="11290076" y="6962323"/>
            <a:ext cx="2641447" cy="375591"/>
          </a:xfrm>
          <a:prstGeom prst="rect">
            <a:avLst/>
          </a:prstGeom>
        </p:spPr>
        <p:txBody>
          <a:bodyPr lIns="0" tIns="0" rIns="0" bIns="0" rtlCol="0" anchor="t">
            <a:spAutoFit/>
          </a:bodyPr>
          <a:lstStyle/>
          <a:p>
            <a:pPr algn="ctr">
              <a:lnSpc>
                <a:spcPts val="2923"/>
              </a:lnSpc>
            </a:pPr>
            <a:r>
              <a:rPr lang="en-US" sz="2087" spc="39">
                <a:solidFill>
                  <a:srgbClr val="FDFDFD"/>
                </a:solidFill>
                <a:latin typeface="Poppins Bold"/>
                <a:ea typeface="Poppins Bold"/>
                <a:cs typeface="Poppins Bold"/>
                <a:sym typeface="Poppins Bold"/>
              </a:rPr>
              <a:t>Daniel Gallego</a:t>
            </a:r>
          </a:p>
        </p:txBody>
      </p:sp>
      <p:sp>
        <p:nvSpPr>
          <p:cNvPr id="30" name="TextBox 30"/>
          <p:cNvSpPr txBox="1"/>
          <p:nvPr/>
        </p:nvSpPr>
        <p:spPr>
          <a:xfrm>
            <a:off x="11290076" y="7333651"/>
            <a:ext cx="2641447" cy="283516"/>
          </a:xfrm>
          <a:prstGeom prst="rect">
            <a:avLst/>
          </a:prstGeom>
        </p:spPr>
        <p:txBody>
          <a:bodyPr lIns="0" tIns="0" rIns="0" bIns="0" rtlCol="0" anchor="t">
            <a:spAutoFit/>
          </a:bodyPr>
          <a:lstStyle/>
          <a:p>
            <a:pPr algn="ctr">
              <a:lnSpc>
                <a:spcPts val="2223"/>
              </a:lnSpc>
            </a:pPr>
            <a:r>
              <a:rPr lang="en-US" sz="1587" spc="-31">
                <a:solidFill>
                  <a:srgbClr val="FDFDFD"/>
                </a:solidFill>
                <a:latin typeface="Poppins"/>
                <a:ea typeface="Poppins"/>
                <a:cs typeface="Poppins"/>
                <a:sym typeface="Poppins"/>
              </a:rPr>
              <a:t>IT Expert</a:t>
            </a:r>
          </a:p>
        </p:txBody>
      </p:sp>
      <p:sp>
        <p:nvSpPr>
          <p:cNvPr id="31" name="TextBox 31"/>
          <p:cNvSpPr txBox="1"/>
          <p:nvPr/>
        </p:nvSpPr>
        <p:spPr>
          <a:xfrm>
            <a:off x="14754134" y="6962323"/>
            <a:ext cx="2641447" cy="375591"/>
          </a:xfrm>
          <a:prstGeom prst="rect">
            <a:avLst/>
          </a:prstGeom>
        </p:spPr>
        <p:txBody>
          <a:bodyPr lIns="0" tIns="0" rIns="0" bIns="0" rtlCol="0" anchor="t">
            <a:spAutoFit/>
          </a:bodyPr>
          <a:lstStyle/>
          <a:p>
            <a:pPr algn="ctr">
              <a:lnSpc>
                <a:spcPts val="2923"/>
              </a:lnSpc>
            </a:pPr>
            <a:r>
              <a:rPr lang="en-US" sz="2087" spc="39">
                <a:solidFill>
                  <a:srgbClr val="FDFDFD"/>
                </a:solidFill>
                <a:latin typeface="Poppins Bold"/>
                <a:ea typeface="Poppins Bold"/>
                <a:cs typeface="Poppins Bold"/>
                <a:sym typeface="Poppins Bold"/>
              </a:rPr>
              <a:t>Olivia Wilson</a:t>
            </a:r>
          </a:p>
        </p:txBody>
      </p:sp>
      <p:sp>
        <p:nvSpPr>
          <p:cNvPr id="32" name="TextBox 32"/>
          <p:cNvSpPr txBox="1"/>
          <p:nvPr/>
        </p:nvSpPr>
        <p:spPr>
          <a:xfrm>
            <a:off x="14754134" y="7333651"/>
            <a:ext cx="2641447" cy="283516"/>
          </a:xfrm>
          <a:prstGeom prst="rect">
            <a:avLst/>
          </a:prstGeom>
        </p:spPr>
        <p:txBody>
          <a:bodyPr lIns="0" tIns="0" rIns="0" bIns="0" rtlCol="0" anchor="t">
            <a:spAutoFit/>
          </a:bodyPr>
          <a:lstStyle/>
          <a:p>
            <a:pPr algn="ctr">
              <a:lnSpc>
                <a:spcPts val="2223"/>
              </a:lnSpc>
            </a:pPr>
            <a:r>
              <a:rPr lang="en-US" sz="1587" spc="-31">
                <a:solidFill>
                  <a:srgbClr val="FDFDFD"/>
                </a:solidFill>
                <a:latin typeface="Poppins"/>
                <a:ea typeface="Poppins"/>
                <a:cs typeface="Poppins"/>
                <a:sym typeface="Poppins"/>
              </a:rPr>
              <a:t>Marketing Head</a:t>
            </a:r>
          </a:p>
        </p:txBody>
      </p:sp>
      <p:grpSp>
        <p:nvGrpSpPr>
          <p:cNvPr id="33" name="Group 33"/>
          <p:cNvGrpSpPr/>
          <p:nvPr/>
        </p:nvGrpSpPr>
        <p:grpSpPr>
          <a:xfrm>
            <a:off x="-1766494" y="9340175"/>
            <a:ext cx="21820987" cy="946825"/>
            <a:chOff x="0" y="0"/>
            <a:chExt cx="6110362" cy="265132"/>
          </a:xfrm>
        </p:grpSpPr>
        <p:sp>
          <p:nvSpPr>
            <p:cNvPr id="34" name="Freeform 34"/>
            <p:cNvSpPr/>
            <p:nvPr/>
          </p:nvSpPr>
          <p:spPr>
            <a:xfrm>
              <a:off x="0" y="0"/>
              <a:ext cx="6110362" cy="265132"/>
            </a:xfrm>
            <a:custGeom>
              <a:avLst/>
              <a:gdLst/>
              <a:ahLst/>
              <a:cxnLst/>
              <a:rect l="l" t="t" r="r" b="b"/>
              <a:pathLst>
                <a:path w="6110362" h="265132">
                  <a:moveTo>
                    <a:pt x="0" y="0"/>
                  </a:moveTo>
                  <a:lnTo>
                    <a:pt x="6110362" y="0"/>
                  </a:lnTo>
                  <a:lnTo>
                    <a:pt x="6110362" y="265132"/>
                  </a:lnTo>
                  <a:lnTo>
                    <a:pt x="0" y="265132"/>
                  </a:lnTo>
                  <a:close/>
                </a:path>
              </a:pathLst>
            </a:custGeom>
            <a:solidFill>
              <a:srgbClr val="145DA0"/>
            </a:solidFill>
            <a:ln cap="sq">
              <a:noFill/>
              <a:prstDash val="solid"/>
              <a:miter/>
            </a:ln>
          </p:spPr>
          <p:txBody>
            <a:bodyPr/>
            <a:lstStyle/>
            <a:p>
              <a:endParaRPr lang="en-US"/>
            </a:p>
          </p:txBody>
        </p:sp>
        <p:sp>
          <p:nvSpPr>
            <p:cNvPr id="35" name="TextBox 35"/>
            <p:cNvSpPr txBox="1"/>
            <p:nvPr/>
          </p:nvSpPr>
          <p:spPr>
            <a:xfrm>
              <a:off x="0" y="-38100"/>
              <a:ext cx="6110362" cy="303232"/>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36" name="Group 36"/>
          <p:cNvGrpSpPr/>
          <p:nvPr/>
        </p:nvGrpSpPr>
        <p:grpSpPr>
          <a:xfrm>
            <a:off x="-1766494" y="-816076"/>
            <a:ext cx="21820987" cy="1762900"/>
            <a:chOff x="0" y="0"/>
            <a:chExt cx="6110362" cy="493651"/>
          </a:xfrm>
        </p:grpSpPr>
        <p:sp>
          <p:nvSpPr>
            <p:cNvPr id="37" name="Freeform 37"/>
            <p:cNvSpPr/>
            <p:nvPr/>
          </p:nvSpPr>
          <p:spPr>
            <a:xfrm>
              <a:off x="0" y="0"/>
              <a:ext cx="6110362" cy="493651"/>
            </a:xfrm>
            <a:custGeom>
              <a:avLst/>
              <a:gdLst/>
              <a:ahLst/>
              <a:cxnLst/>
              <a:rect l="l" t="t" r="r" b="b"/>
              <a:pathLst>
                <a:path w="6110362" h="493651">
                  <a:moveTo>
                    <a:pt x="0" y="0"/>
                  </a:moveTo>
                  <a:lnTo>
                    <a:pt x="6110362" y="0"/>
                  </a:lnTo>
                  <a:lnTo>
                    <a:pt x="6110362" y="493651"/>
                  </a:lnTo>
                  <a:lnTo>
                    <a:pt x="0" y="493651"/>
                  </a:lnTo>
                  <a:close/>
                </a:path>
              </a:pathLst>
            </a:custGeom>
            <a:solidFill>
              <a:srgbClr val="145DA0"/>
            </a:solidFill>
            <a:ln cap="sq">
              <a:noFill/>
              <a:prstDash val="solid"/>
              <a:miter/>
            </a:ln>
          </p:spPr>
          <p:txBody>
            <a:bodyPr/>
            <a:lstStyle/>
            <a:p>
              <a:endParaRPr lang="en-US"/>
            </a:p>
          </p:txBody>
        </p:sp>
        <p:sp>
          <p:nvSpPr>
            <p:cNvPr id="38" name="TextBox 38"/>
            <p:cNvSpPr txBox="1"/>
            <p:nvPr/>
          </p:nvSpPr>
          <p:spPr>
            <a:xfrm>
              <a:off x="0" y="-38100"/>
              <a:ext cx="6110362" cy="531751"/>
            </a:xfrm>
            <a:prstGeom prst="rect">
              <a:avLst/>
            </a:prstGeom>
          </p:spPr>
          <p:txBody>
            <a:bodyPr lIns="50800" tIns="50800" rIns="50800" bIns="50800" rtlCol="0" anchor="ctr"/>
            <a:lstStyle/>
            <a:p>
              <a:pPr marL="0" lvl="0" indent="0" algn="ctr">
                <a:lnSpc>
                  <a:spcPts val="2659"/>
                </a:lnSpc>
                <a:spcBef>
                  <a:spcPct val="0"/>
                </a:spcBef>
              </a:pPr>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2" name="TextBox 2"/>
          <p:cNvSpPr txBox="1"/>
          <p:nvPr/>
        </p:nvSpPr>
        <p:spPr>
          <a:xfrm>
            <a:off x="2818366" y="2485326"/>
            <a:ext cx="8819592" cy="1771491"/>
          </a:xfrm>
          <a:prstGeom prst="rect">
            <a:avLst/>
          </a:prstGeom>
        </p:spPr>
        <p:txBody>
          <a:bodyPr lIns="0" tIns="0" rIns="0" bIns="0" rtlCol="0" anchor="t">
            <a:spAutoFit/>
          </a:bodyPr>
          <a:lstStyle/>
          <a:p>
            <a:pPr marL="0" lvl="0" indent="0" algn="l">
              <a:lnSpc>
                <a:spcPts val="14510"/>
              </a:lnSpc>
              <a:spcBef>
                <a:spcPct val="0"/>
              </a:spcBef>
            </a:pPr>
            <a:r>
              <a:rPr lang="en-US" sz="10364">
                <a:solidFill>
                  <a:srgbClr val="051D40"/>
                </a:solidFill>
                <a:latin typeface="Open Sans Extra Bold"/>
                <a:ea typeface="Open Sans Extra Bold"/>
                <a:cs typeface="Open Sans Extra Bold"/>
                <a:sym typeface="Open Sans Extra Bold"/>
              </a:rPr>
              <a:t>THANK YOU!</a:t>
            </a:r>
          </a:p>
        </p:txBody>
      </p:sp>
      <p:grpSp>
        <p:nvGrpSpPr>
          <p:cNvPr id="3" name="Group 3"/>
          <p:cNvGrpSpPr>
            <a:grpSpLocks noChangeAspect="1"/>
          </p:cNvGrpSpPr>
          <p:nvPr/>
        </p:nvGrpSpPr>
        <p:grpSpPr>
          <a:xfrm>
            <a:off x="2818366" y="4807681"/>
            <a:ext cx="2706695" cy="2696122"/>
            <a:chOff x="0" y="0"/>
            <a:chExt cx="6502400" cy="6477000"/>
          </a:xfrm>
        </p:grpSpPr>
        <p:sp>
          <p:nvSpPr>
            <p:cNvPr id="4" name="Freeform 4"/>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2"/>
              <a:stretch>
                <a:fillRect l="-54206" t="-5913" r="-31031" b="-18052"/>
              </a:stretch>
            </a:blipFill>
          </p:spPr>
          <p:txBody>
            <a:bodyPr/>
            <a:lstStyle/>
            <a:p>
              <a:endParaRPr lang="en-US"/>
            </a:p>
          </p:txBody>
        </p:sp>
        <p:sp>
          <p:nvSpPr>
            <p:cNvPr id="5" name="Freeform 5"/>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145DA0"/>
            </a:solidFill>
          </p:spPr>
          <p:txBody>
            <a:bodyPr/>
            <a:lstStyle/>
            <a:p>
              <a:endParaRPr lang="en-US"/>
            </a:p>
          </p:txBody>
        </p:sp>
      </p:grpSp>
      <p:sp>
        <p:nvSpPr>
          <p:cNvPr id="6" name="Freeform 6"/>
          <p:cNvSpPr/>
          <p:nvPr/>
        </p:nvSpPr>
        <p:spPr>
          <a:xfrm>
            <a:off x="5736916" y="5778432"/>
            <a:ext cx="399176" cy="399176"/>
          </a:xfrm>
          <a:custGeom>
            <a:avLst/>
            <a:gdLst/>
            <a:ahLst/>
            <a:cxnLst/>
            <a:rect l="l" t="t" r="r" b="b"/>
            <a:pathLst>
              <a:path w="399176" h="399176">
                <a:moveTo>
                  <a:pt x="0" y="0"/>
                </a:moveTo>
                <a:lnTo>
                  <a:pt x="399175" y="0"/>
                </a:lnTo>
                <a:lnTo>
                  <a:pt x="399175" y="399175"/>
                </a:lnTo>
                <a:lnTo>
                  <a:pt x="0" y="39917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7" name="Freeform 7"/>
          <p:cNvSpPr/>
          <p:nvPr/>
        </p:nvSpPr>
        <p:spPr>
          <a:xfrm>
            <a:off x="5736916" y="6339014"/>
            <a:ext cx="399176" cy="399176"/>
          </a:xfrm>
          <a:custGeom>
            <a:avLst/>
            <a:gdLst/>
            <a:ahLst/>
            <a:cxnLst/>
            <a:rect l="l" t="t" r="r" b="b"/>
            <a:pathLst>
              <a:path w="399176" h="399176">
                <a:moveTo>
                  <a:pt x="0" y="0"/>
                </a:moveTo>
                <a:lnTo>
                  <a:pt x="399175" y="0"/>
                </a:lnTo>
                <a:lnTo>
                  <a:pt x="399175" y="399176"/>
                </a:lnTo>
                <a:lnTo>
                  <a:pt x="0" y="399176"/>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txBody>
          <a:bodyPr/>
          <a:lstStyle/>
          <a:p>
            <a:endParaRPr lang="en-US"/>
          </a:p>
        </p:txBody>
      </p:sp>
      <p:sp>
        <p:nvSpPr>
          <p:cNvPr id="8" name="Freeform 8"/>
          <p:cNvSpPr/>
          <p:nvPr/>
        </p:nvSpPr>
        <p:spPr>
          <a:xfrm>
            <a:off x="5736916" y="6907158"/>
            <a:ext cx="399176" cy="399176"/>
          </a:xfrm>
          <a:custGeom>
            <a:avLst/>
            <a:gdLst/>
            <a:ahLst/>
            <a:cxnLst/>
            <a:rect l="l" t="t" r="r" b="b"/>
            <a:pathLst>
              <a:path w="399176" h="399176">
                <a:moveTo>
                  <a:pt x="0" y="0"/>
                </a:moveTo>
                <a:lnTo>
                  <a:pt x="399175" y="0"/>
                </a:lnTo>
                <a:lnTo>
                  <a:pt x="399175" y="399176"/>
                </a:lnTo>
                <a:lnTo>
                  <a:pt x="0" y="399176"/>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txBody>
          <a:bodyPr/>
          <a:lstStyle/>
          <a:p>
            <a:endParaRPr lang="en-US"/>
          </a:p>
        </p:txBody>
      </p:sp>
      <p:sp>
        <p:nvSpPr>
          <p:cNvPr id="9" name="Freeform 9"/>
          <p:cNvSpPr/>
          <p:nvPr/>
        </p:nvSpPr>
        <p:spPr>
          <a:xfrm>
            <a:off x="12398912" y="967949"/>
            <a:ext cx="5889088" cy="8229600"/>
          </a:xfrm>
          <a:custGeom>
            <a:avLst/>
            <a:gdLst/>
            <a:ahLst/>
            <a:cxnLst/>
            <a:rect l="l" t="t" r="r" b="b"/>
            <a:pathLst>
              <a:path w="5889088" h="8229600">
                <a:moveTo>
                  <a:pt x="0" y="0"/>
                </a:moveTo>
                <a:lnTo>
                  <a:pt x="5889088" y="0"/>
                </a:lnTo>
                <a:lnTo>
                  <a:pt x="5889088" y="8229600"/>
                </a:lnTo>
                <a:lnTo>
                  <a:pt x="0" y="8229600"/>
                </a:lnTo>
                <a:lnTo>
                  <a:pt x="0" y="0"/>
                </a:lnTo>
                <a:close/>
              </a:path>
            </a:pathLst>
          </a:custGeom>
          <a:blipFill>
            <a:blip r:embed="rId9"/>
            <a:stretch>
              <a:fillRect t="-3703" b="-3703"/>
            </a:stretch>
          </a:blipFill>
        </p:spPr>
        <p:txBody>
          <a:bodyPr/>
          <a:lstStyle/>
          <a:p>
            <a:endParaRPr lang="en-US"/>
          </a:p>
        </p:txBody>
      </p:sp>
      <p:sp>
        <p:nvSpPr>
          <p:cNvPr id="10" name="TextBox 10"/>
          <p:cNvSpPr txBox="1"/>
          <p:nvPr/>
        </p:nvSpPr>
        <p:spPr>
          <a:xfrm>
            <a:off x="5736916" y="4723541"/>
            <a:ext cx="3747646" cy="515647"/>
          </a:xfrm>
          <a:prstGeom prst="rect">
            <a:avLst/>
          </a:prstGeom>
        </p:spPr>
        <p:txBody>
          <a:bodyPr lIns="0" tIns="0" rIns="0" bIns="0" rtlCol="0" anchor="t">
            <a:spAutoFit/>
          </a:bodyPr>
          <a:lstStyle/>
          <a:p>
            <a:pPr marL="0" lvl="1" indent="0" algn="l">
              <a:lnSpc>
                <a:spcPts val="4050"/>
              </a:lnSpc>
              <a:spcBef>
                <a:spcPct val="0"/>
              </a:spcBef>
            </a:pPr>
            <a:r>
              <a:rPr lang="en-US" sz="2893" spc="-57">
                <a:solidFill>
                  <a:srgbClr val="145DA0"/>
                </a:solidFill>
                <a:latin typeface="Poppins Bold"/>
                <a:ea typeface="Poppins Bold"/>
                <a:cs typeface="Poppins Bold"/>
                <a:sym typeface="Poppins Bold"/>
              </a:rPr>
              <a:t>Aaron Loeb</a:t>
            </a:r>
          </a:p>
        </p:txBody>
      </p:sp>
      <p:sp>
        <p:nvSpPr>
          <p:cNvPr id="11" name="TextBox 11"/>
          <p:cNvSpPr txBox="1"/>
          <p:nvPr/>
        </p:nvSpPr>
        <p:spPr>
          <a:xfrm>
            <a:off x="5763347" y="5250366"/>
            <a:ext cx="4069598" cy="332477"/>
          </a:xfrm>
          <a:prstGeom prst="rect">
            <a:avLst/>
          </a:prstGeom>
        </p:spPr>
        <p:txBody>
          <a:bodyPr lIns="0" tIns="0" rIns="0" bIns="0" rtlCol="0" anchor="t">
            <a:spAutoFit/>
          </a:bodyPr>
          <a:lstStyle/>
          <a:p>
            <a:pPr marL="0" lvl="1" indent="0" algn="l">
              <a:lnSpc>
                <a:spcPts val="2674"/>
              </a:lnSpc>
              <a:spcBef>
                <a:spcPct val="0"/>
              </a:spcBef>
            </a:pPr>
            <a:r>
              <a:rPr lang="en-US" sz="1910" spc="-38">
                <a:solidFill>
                  <a:srgbClr val="145DA0"/>
                </a:solidFill>
                <a:latin typeface="Poppins"/>
                <a:ea typeface="Poppins"/>
                <a:cs typeface="Poppins"/>
                <a:sym typeface="Poppins"/>
              </a:rPr>
              <a:t>CEO &amp; Founder</a:t>
            </a:r>
          </a:p>
        </p:txBody>
      </p:sp>
      <p:sp>
        <p:nvSpPr>
          <p:cNvPr id="12" name="TextBox 12"/>
          <p:cNvSpPr txBox="1"/>
          <p:nvPr/>
        </p:nvSpPr>
        <p:spPr>
          <a:xfrm>
            <a:off x="6273438" y="6281864"/>
            <a:ext cx="3788059" cy="325492"/>
          </a:xfrm>
          <a:prstGeom prst="rect">
            <a:avLst/>
          </a:prstGeom>
        </p:spPr>
        <p:txBody>
          <a:bodyPr lIns="0" tIns="0" rIns="0" bIns="0" rtlCol="0" anchor="t">
            <a:spAutoFit/>
          </a:bodyPr>
          <a:lstStyle/>
          <a:p>
            <a:pPr marL="0" lvl="1" indent="0" algn="l">
              <a:lnSpc>
                <a:spcPts val="2534"/>
              </a:lnSpc>
              <a:spcBef>
                <a:spcPct val="0"/>
              </a:spcBef>
            </a:pPr>
            <a:r>
              <a:rPr lang="en-US" sz="1810" spc="-36">
                <a:solidFill>
                  <a:srgbClr val="145DA0"/>
                </a:solidFill>
                <a:latin typeface="Poppins"/>
                <a:ea typeface="Poppins"/>
                <a:cs typeface="Poppins"/>
                <a:sym typeface="Poppins"/>
              </a:rPr>
              <a:t>www.reallygreatsite.com</a:t>
            </a:r>
          </a:p>
        </p:txBody>
      </p:sp>
      <p:sp>
        <p:nvSpPr>
          <p:cNvPr id="13" name="TextBox 13"/>
          <p:cNvSpPr txBox="1"/>
          <p:nvPr/>
        </p:nvSpPr>
        <p:spPr>
          <a:xfrm>
            <a:off x="6273438" y="6905490"/>
            <a:ext cx="3788059" cy="639817"/>
          </a:xfrm>
          <a:prstGeom prst="rect">
            <a:avLst/>
          </a:prstGeom>
        </p:spPr>
        <p:txBody>
          <a:bodyPr lIns="0" tIns="0" rIns="0" bIns="0" rtlCol="0" anchor="t">
            <a:spAutoFit/>
          </a:bodyPr>
          <a:lstStyle/>
          <a:p>
            <a:pPr marL="0" lvl="1" indent="0" algn="l">
              <a:lnSpc>
                <a:spcPts val="2534"/>
              </a:lnSpc>
              <a:spcBef>
                <a:spcPct val="0"/>
              </a:spcBef>
            </a:pPr>
            <a:r>
              <a:rPr lang="en-US" sz="1810" spc="-36">
                <a:solidFill>
                  <a:srgbClr val="145DA0"/>
                </a:solidFill>
                <a:latin typeface="Poppins"/>
                <a:ea typeface="Poppins"/>
                <a:cs typeface="Poppins"/>
                <a:sym typeface="Poppins"/>
              </a:rPr>
              <a:t>123 Anywhere St., Any City, State, Country 12345</a:t>
            </a:r>
          </a:p>
        </p:txBody>
      </p:sp>
      <p:sp>
        <p:nvSpPr>
          <p:cNvPr id="14" name="TextBox 14"/>
          <p:cNvSpPr txBox="1"/>
          <p:nvPr/>
        </p:nvSpPr>
        <p:spPr>
          <a:xfrm>
            <a:off x="6273438" y="5761462"/>
            <a:ext cx="3559508" cy="325492"/>
          </a:xfrm>
          <a:prstGeom prst="rect">
            <a:avLst/>
          </a:prstGeom>
        </p:spPr>
        <p:txBody>
          <a:bodyPr lIns="0" tIns="0" rIns="0" bIns="0" rtlCol="0" anchor="t">
            <a:spAutoFit/>
          </a:bodyPr>
          <a:lstStyle/>
          <a:p>
            <a:pPr marL="0" lvl="1" indent="0" algn="l">
              <a:lnSpc>
                <a:spcPts val="2534"/>
              </a:lnSpc>
              <a:spcBef>
                <a:spcPct val="0"/>
              </a:spcBef>
            </a:pPr>
            <a:r>
              <a:rPr lang="en-US" sz="1810" spc="-36">
                <a:solidFill>
                  <a:srgbClr val="145DA0"/>
                </a:solidFill>
                <a:latin typeface="Poppins"/>
                <a:ea typeface="Poppins"/>
                <a:cs typeface="Poppins"/>
                <a:sym typeface="Poppins"/>
              </a:rPr>
              <a:t>+123-456-7890</a:t>
            </a:r>
          </a:p>
        </p:txBody>
      </p:sp>
      <p:grpSp>
        <p:nvGrpSpPr>
          <p:cNvPr id="15" name="Group 15"/>
          <p:cNvGrpSpPr/>
          <p:nvPr/>
        </p:nvGrpSpPr>
        <p:grpSpPr>
          <a:xfrm>
            <a:off x="12398912" y="0"/>
            <a:ext cx="5889088" cy="756959"/>
            <a:chOff x="0" y="0"/>
            <a:chExt cx="1551036" cy="199364"/>
          </a:xfrm>
        </p:grpSpPr>
        <p:sp>
          <p:nvSpPr>
            <p:cNvPr id="16" name="Freeform 16"/>
            <p:cNvSpPr/>
            <p:nvPr/>
          </p:nvSpPr>
          <p:spPr>
            <a:xfrm>
              <a:off x="0" y="0"/>
              <a:ext cx="1551036" cy="199364"/>
            </a:xfrm>
            <a:custGeom>
              <a:avLst/>
              <a:gdLst/>
              <a:ahLst/>
              <a:cxnLst/>
              <a:rect l="l" t="t" r="r" b="b"/>
              <a:pathLst>
                <a:path w="1551036" h="199364">
                  <a:moveTo>
                    <a:pt x="0" y="0"/>
                  </a:moveTo>
                  <a:lnTo>
                    <a:pt x="1551036" y="0"/>
                  </a:lnTo>
                  <a:lnTo>
                    <a:pt x="1551036" y="199364"/>
                  </a:lnTo>
                  <a:lnTo>
                    <a:pt x="0" y="199364"/>
                  </a:lnTo>
                  <a:close/>
                </a:path>
              </a:pathLst>
            </a:custGeom>
            <a:solidFill>
              <a:srgbClr val="5B98BA"/>
            </a:solidFill>
            <a:ln cap="sq">
              <a:noFill/>
              <a:prstDash val="solid"/>
              <a:miter/>
            </a:ln>
          </p:spPr>
          <p:txBody>
            <a:bodyPr/>
            <a:lstStyle/>
            <a:p>
              <a:endParaRPr lang="en-US"/>
            </a:p>
          </p:txBody>
        </p:sp>
        <p:sp>
          <p:nvSpPr>
            <p:cNvPr id="17" name="TextBox 17"/>
            <p:cNvSpPr txBox="1"/>
            <p:nvPr/>
          </p:nvSpPr>
          <p:spPr>
            <a:xfrm>
              <a:off x="0" y="-38100"/>
              <a:ext cx="1551036" cy="237464"/>
            </a:xfrm>
            <a:prstGeom prst="rect">
              <a:avLst/>
            </a:prstGeom>
          </p:spPr>
          <p:txBody>
            <a:bodyPr lIns="50800" tIns="50800" rIns="50800" bIns="50800" rtlCol="0" anchor="ctr"/>
            <a:lstStyle/>
            <a:p>
              <a:pPr algn="ctr">
                <a:lnSpc>
                  <a:spcPts val="2659"/>
                </a:lnSpc>
              </a:pPr>
              <a:endParaRPr/>
            </a:p>
          </p:txBody>
        </p:sp>
      </p:grpSp>
      <p:grpSp>
        <p:nvGrpSpPr>
          <p:cNvPr id="18" name="Group 18"/>
          <p:cNvGrpSpPr/>
          <p:nvPr/>
        </p:nvGrpSpPr>
        <p:grpSpPr>
          <a:xfrm>
            <a:off x="12398912" y="9530041"/>
            <a:ext cx="5889088" cy="756959"/>
            <a:chOff x="0" y="0"/>
            <a:chExt cx="1551036" cy="199364"/>
          </a:xfrm>
        </p:grpSpPr>
        <p:sp>
          <p:nvSpPr>
            <p:cNvPr id="19" name="Freeform 19"/>
            <p:cNvSpPr/>
            <p:nvPr/>
          </p:nvSpPr>
          <p:spPr>
            <a:xfrm>
              <a:off x="0" y="0"/>
              <a:ext cx="1551036" cy="199364"/>
            </a:xfrm>
            <a:custGeom>
              <a:avLst/>
              <a:gdLst/>
              <a:ahLst/>
              <a:cxnLst/>
              <a:rect l="l" t="t" r="r" b="b"/>
              <a:pathLst>
                <a:path w="1551036" h="199364">
                  <a:moveTo>
                    <a:pt x="0" y="0"/>
                  </a:moveTo>
                  <a:lnTo>
                    <a:pt x="1551036" y="0"/>
                  </a:lnTo>
                  <a:lnTo>
                    <a:pt x="1551036" y="199364"/>
                  </a:lnTo>
                  <a:lnTo>
                    <a:pt x="0" y="199364"/>
                  </a:lnTo>
                  <a:close/>
                </a:path>
              </a:pathLst>
            </a:custGeom>
            <a:solidFill>
              <a:srgbClr val="5B98BA"/>
            </a:solidFill>
            <a:ln cap="sq">
              <a:noFill/>
              <a:prstDash val="solid"/>
              <a:miter/>
            </a:ln>
          </p:spPr>
          <p:txBody>
            <a:bodyPr/>
            <a:lstStyle/>
            <a:p>
              <a:endParaRPr lang="en-US"/>
            </a:p>
          </p:txBody>
        </p:sp>
        <p:sp>
          <p:nvSpPr>
            <p:cNvPr id="20" name="TextBox 20"/>
            <p:cNvSpPr txBox="1"/>
            <p:nvPr/>
          </p:nvSpPr>
          <p:spPr>
            <a:xfrm>
              <a:off x="0" y="-38100"/>
              <a:ext cx="1551036" cy="237464"/>
            </a:xfrm>
            <a:prstGeom prst="rect">
              <a:avLst/>
            </a:prstGeom>
          </p:spPr>
          <p:txBody>
            <a:bodyPr lIns="50800" tIns="50800" rIns="50800" bIns="50800" rtlCol="0" anchor="ctr"/>
            <a:lstStyle/>
            <a:p>
              <a:pPr algn="ctr">
                <a:lnSpc>
                  <a:spcPts val="2659"/>
                </a:lnSpc>
              </a:pPr>
              <a:endParaRPr/>
            </a:p>
          </p:txBody>
        </p:sp>
      </p:grpSp>
      <p:sp>
        <p:nvSpPr>
          <p:cNvPr id="21" name="Freeform 21"/>
          <p:cNvSpPr/>
          <p:nvPr/>
        </p:nvSpPr>
        <p:spPr>
          <a:xfrm>
            <a:off x="-4925441" y="3609788"/>
            <a:ext cx="9392643" cy="9529477"/>
          </a:xfrm>
          <a:custGeom>
            <a:avLst/>
            <a:gdLst/>
            <a:ahLst/>
            <a:cxnLst/>
            <a:rect l="l" t="t" r="r" b="b"/>
            <a:pathLst>
              <a:path w="9392643" h="9529477">
                <a:moveTo>
                  <a:pt x="0" y="0"/>
                </a:moveTo>
                <a:lnTo>
                  <a:pt x="9392643" y="0"/>
                </a:lnTo>
                <a:lnTo>
                  <a:pt x="9392643" y="9529476"/>
                </a:lnTo>
                <a:lnTo>
                  <a:pt x="0" y="9529476"/>
                </a:lnTo>
                <a:lnTo>
                  <a:pt x="0" y="0"/>
                </a:lnTo>
                <a:close/>
              </a:path>
            </a:pathLst>
          </a:custGeom>
          <a:blipFill>
            <a:blip r:embed="rId10">
              <a:alphaModFix amt="20999"/>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22" name="Freeform 22"/>
          <p:cNvSpPr/>
          <p:nvPr/>
        </p:nvSpPr>
        <p:spPr>
          <a:xfrm>
            <a:off x="3287787" y="967949"/>
            <a:ext cx="588438" cy="597010"/>
          </a:xfrm>
          <a:custGeom>
            <a:avLst/>
            <a:gdLst/>
            <a:ahLst/>
            <a:cxnLst/>
            <a:rect l="l" t="t" r="r" b="b"/>
            <a:pathLst>
              <a:path w="588438" h="597010">
                <a:moveTo>
                  <a:pt x="0" y="0"/>
                </a:moveTo>
                <a:lnTo>
                  <a:pt x="588438" y="0"/>
                </a:lnTo>
                <a:lnTo>
                  <a:pt x="588438" y="597010"/>
                </a:lnTo>
                <a:lnTo>
                  <a:pt x="0" y="59701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23" name="TextBox 23"/>
          <p:cNvSpPr txBox="1"/>
          <p:nvPr/>
        </p:nvSpPr>
        <p:spPr>
          <a:xfrm>
            <a:off x="2818366" y="1641123"/>
            <a:ext cx="1527280" cy="649308"/>
          </a:xfrm>
          <a:prstGeom prst="rect">
            <a:avLst/>
          </a:prstGeom>
        </p:spPr>
        <p:txBody>
          <a:bodyPr lIns="0" tIns="0" rIns="0" bIns="0" rtlCol="0" anchor="t">
            <a:spAutoFit/>
          </a:bodyPr>
          <a:lstStyle/>
          <a:p>
            <a:pPr algn="ctr">
              <a:lnSpc>
                <a:spcPts val="2567"/>
              </a:lnSpc>
              <a:spcBef>
                <a:spcPct val="0"/>
              </a:spcBef>
            </a:pPr>
            <a:r>
              <a:rPr lang="en-US" sz="1834" spc="-36">
                <a:solidFill>
                  <a:srgbClr val="145DA0"/>
                </a:solidFill>
                <a:latin typeface="Poppins Bold"/>
                <a:ea typeface="Poppins Bold"/>
                <a:cs typeface="Poppins Bold"/>
                <a:sym typeface="Poppins Bold"/>
              </a:rPr>
              <a:t>Arowwai Industries</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53" name="TextBox 53"/>
          <p:cNvSpPr txBox="1"/>
          <p:nvPr/>
        </p:nvSpPr>
        <p:spPr>
          <a:xfrm>
            <a:off x="5217198" y="114300"/>
            <a:ext cx="7853603" cy="1005916"/>
          </a:xfrm>
          <a:prstGeom prst="rect">
            <a:avLst/>
          </a:prstGeom>
        </p:spPr>
        <p:txBody>
          <a:bodyPr lIns="0" tIns="0" rIns="0" bIns="0" rtlCol="0" anchor="t">
            <a:spAutoFit/>
          </a:bodyPr>
          <a:lstStyle/>
          <a:p>
            <a:pPr marL="0" lvl="0" indent="0" algn="ctr">
              <a:lnSpc>
                <a:spcPts val="8608"/>
              </a:lnSpc>
              <a:spcBef>
                <a:spcPct val="0"/>
              </a:spcBef>
            </a:pPr>
            <a:r>
              <a:rPr lang="en-US" sz="5400" dirty="0">
                <a:solidFill>
                  <a:srgbClr val="051D40"/>
                </a:solidFill>
                <a:latin typeface="Open Sans Extra Bold"/>
                <a:ea typeface="Open Sans Extra Bold"/>
                <a:cs typeface="Open Sans Extra Bold"/>
                <a:sym typeface="Open Sans Extra Bold"/>
              </a:rPr>
              <a:t>Data </a:t>
            </a:r>
            <a:r>
              <a:rPr lang="en-US" sz="4800" dirty="0">
                <a:solidFill>
                  <a:srgbClr val="051D40"/>
                </a:solidFill>
                <a:latin typeface="Open Sans Extra Bold"/>
                <a:ea typeface="Open Sans Extra Bold"/>
                <a:cs typeface="Open Sans Extra Bold"/>
                <a:sym typeface="Open Sans Extra Bold"/>
              </a:rPr>
              <a:t>Overview</a:t>
            </a:r>
            <a:r>
              <a:rPr lang="en-US" sz="5400" dirty="0">
                <a:solidFill>
                  <a:srgbClr val="051D40"/>
                </a:solidFill>
                <a:latin typeface="Open Sans Extra Bold"/>
                <a:ea typeface="Open Sans Extra Bold"/>
                <a:cs typeface="Open Sans Extra Bold"/>
                <a:sym typeface="Open Sans Extra Bold"/>
              </a:rPr>
              <a:t> </a:t>
            </a:r>
          </a:p>
        </p:txBody>
      </p:sp>
      <p:sp>
        <p:nvSpPr>
          <p:cNvPr id="54" name="TextBox 53">
            <a:extLst>
              <a:ext uri="{FF2B5EF4-FFF2-40B4-BE49-F238E27FC236}">
                <a16:creationId xmlns:a16="http://schemas.microsoft.com/office/drawing/2014/main" id="{C977AC73-C9ED-7A76-CFD8-6E965EC3276D}"/>
              </a:ext>
            </a:extLst>
          </p:cNvPr>
          <p:cNvSpPr txBox="1"/>
          <p:nvPr/>
        </p:nvSpPr>
        <p:spPr>
          <a:xfrm>
            <a:off x="1600200" y="1790700"/>
            <a:ext cx="15392400" cy="1846659"/>
          </a:xfrm>
          <a:prstGeom prst="rect">
            <a:avLst/>
          </a:prstGeom>
          <a:noFill/>
        </p:spPr>
        <p:txBody>
          <a:bodyPr wrap="square" rtlCol="0">
            <a:spAutoFit/>
          </a:bodyPr>
          <a:lstStyle/>
          <a:p>
            <a:r>
              <a:rPr lang="en-US" sz="2400" b="1" dirty="0"/>
              <a:t>Data Sources – For our project, it is essential to choose the most suitable data to effectively power our model. Our data sources include two tables from </a:t>
            </a:r>
            <a:r>
              <a:rPr lang="en-US" sz="2400" b="1" dirty="0" err="1"/>
              <a:t>BigQuery</a:t>
            </a:r>
            <a:r>
              <a:rPr lang="en-US" sz="2400" b="1" dirty="0"/>
              <a:t>: one details the lead count for each marketing channel, accompanied by various attributes such as channel spend , while the other contains sales data for each marketing channel , enriched with attributes like sold by, installation method, and user creation type, to enhance prediction accuracy </a:t>
            </a:r>
            <a:endParaRPr lang="en-US" dirty="0"/>
          </a:p>
          <a:p>
            <a:endParaRPr lang="en-US" dirty="0"/>
          </a:p>
        </p:txBody>
      </p:sp>
      <p:sp>
        <p:nvSpPr>
          <p:cNvPr id="55" name="TextBox 54">
            <a:extLst>
              <a:ext uri="{FF2B5EF4-FFF2-40B4-BE49-F238E27FC236}">
                <a16:creationId xmlns:a16="http://schemas.microsoft.com/office/drawing/2014/main" id="{43211B4E-C0E8-90D8-2E14-FAB8D0CBFC68}"/>
              </a:ext>
            </a:extLst>
          </p:cNvPr>
          <p:cNvSpPr txBox="1"/>
          <p:nvPr/>
        </p:nvSpPr>
        <p:spPr>
          <a:xfrm>
            <a:off x="1588168" y="3637359"/>
            <a:ext cx="15392400" cy="461665"/>
          </a:xfrm>
          <a:prstGeom prst="rect">
            <a:avLst/>
          </a:prstGeom>
          <a:noFill/>
        </p:spPr>
        <p:txBody>
          <a:bodyPr wrap="square" rtlCol="0">
            <a:spAutoFit/>
          </a:bodyPr>
          <a:lstStyle/>
          <a:p>
            <a:r>
              <a:rPr lang="en-US" sz="2400" b="1" dirty="0"/>
              <a:t>Data Volume – The data used to train our model is from 2022 to 2024 with </a:t>
            </a:r>
            <a:endParaRPr 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14517814" y="-315404"/>
            <a:ext cx="3964281" cy="10917809"/>
            <a:chOff x="0" y="0"/>
            <a:chExt cx="1044090" cy="2875472"/>
          </a:xfrm>
        </p:grpSpPr>
        <p:sp>
          <p:nvSpPr>
            <p:cNvPr id="3" name="Freeform 3"/>
            <p:cNvSpPr/>
            <p:nvPr/>
          </p:nvSpPr>
          <p:spPr>
            <a:xfrm>
              <a:off x="0" y="0"/>
              <a:ext cx="1044090" cy="2875472"/>
            </a:xfrm>
            <a:custGeom>
              <a:avLst/>
              <a:gdLst/>
              <a:ahLst/>
              <a:cxnLst/>
              <a:rect l="l" t="t" r="r" b="b"/>
              <a:pathLst>
                <a:path w="1044090" h="2875472">
                  <a:moveTo>
                    <a:pt x="0" y="0"/>
                  </a:moveTo>
                  <a:lnTo>
                    <a:pt x="1044090" y="0"/>
                  </a:lnTo>
                  <a:lnTo>
                    <a:pt x="1044090" y="2875472"/>
                  </a:lnTo>
                  <a:lnTo>
                    <a:pt x="0" y="2875472"/>
                  </a:lnTo>
                  <a:close/>
                </a:path>
              </a:pathLst>
            </a:custGeom>
            <a:solidFill>
              <a:srgbClr val="145DA0"/>
            </a:solidFill>
            <a:ln cap="sq">
              <a:noFill/>
              <a:prstDash val="solid"/>
              <a:miter/>
            </a:ln>
          </p:spPr>
          <p:txBody>
            <a:bodyPr/>
            <a:lstStyle/>
            <a:p>
              <a:endParaRPr lang="en-US"/>
            </a:p>
          </p:txBody>
        </p:sp>
        <p:sp>
          <p:nvSpPr>
            <p:cNvPr id="4" name="TextBox 4"/>
            <p:cNvSpPr txBox="1"/>
            <p:nvPr/>
          </p:nvSpPr>
          <p:spPr>
            <a:xfrm>
              <a:off x="0" y="-38100"/>
              <a:ext cx="1044090" cy="2913572"/>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5" name="TextBox 5"/>
          <p:cNvSpPr txBox="1"/>
          <p:nvPr/>
        </p:nvSpPr>
        <p:spPr>
          <a:xfrm>
            <a:off x="3663160" y="1641132"/>
            <a:ext cx="6760246" cy="1244690"/>
          </a:xfrm>
          <a:prstGeom prst="rect">
            <a:avLst/>
          </a:prstGeom>
        </p:spPr>
        <p:txBody>
          <a:bodyPr lIns="0" tIns="0" rIns="0" bIns="0" rtlCol="0" anchor="t">
            <a:spAutoFit/>
          </a:bodyPr>
          <a:lstStyle/>
          <a:p>
            <a:pPr algn="l">
              <a:lnSpc>
                <a:spcPts val="10248"/>
              </a:lnSpc>
              <a:spcBef>
                <a:spcPct val="0"/>
              </a:spcBef>
            </a:pPr>
            <a:r>
              <a:rPr lang="en-US" sz="7320">
                <a:solidFill>
                  <a:srgbClr val="051D40"/>
                </a:solidFill>
                <a:latin typeface="Open Sans Extra Bold"/>
                <a:ea typeface="Open Sans Extra Bold"/>
                <a:cs typeface="Open Sans Extra Bold"/>
                <a:sym typeface="Open Sans Extra Bold"/>
              </a:rPr>
              <a:t>Overview</a:t>
            </a:r>
          </a:p>
        </p:txBody>
      </p:sp>
      <p:grpSp>
        <p:nvGrpSpPr>
          <p:cNvPr id="6" name="Group 6"/>
          <p:cNvGrpSpPr/>
          <p:nvPr/>
        </p:nvGrpSpPr>
        <p:grpSpPr>
          <a:xfrm>
            <a:off x="-1867766" y="-1614217"/>
            <a:ext cx="3735531" cy="3735531"/>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txBody>
            <a:bodyPr/>
            <a:lstStyle/>
            <a:p>
              <a:endParaRPr lang="en-US"/>
            </a:p>
          </p:txBody>
        </p:sp>
        <p:sp>
          <p:nvSpPr>
            <p:cNvPr id="8" name="TextBox 8"/>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9" name="Freeform 9"/>
          <p:cNvSpPr/>
          <p:nvPr/>
        </p:nvSpPr>
        <p:spPr>
          <a:xfrm rot="5400000">
            <a:off x="2912435" y="3472452"/>
            <a:ext cx="510937" cy="453341"/>
          </a:xfrm>
          <a:custGeom>
            <a:avLst/>
            <a:gdLst/>
            <a:ahLst/>
            <a:cxnLst/>
            <a:rect l="l" t="t" r="r" b="b"/>
            <a:pathLst>
              <a:path w="510937" h="453341">
                <a:moveTo>
                  <a:pt x="0" y="0"/>
                </a:moveTo>
                <a:lnTo>
                  <a:pt x="510937" y="0"/>
                </a:lnTo>
                <a:lnTo>
                  <a:pt x="510937" y="453341"/>
                </a:lnTo>
                <a:lnTo>
                  <a:pt x="0" y="45334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0" name="Freeform 10"/>
          <p:cNvSpPr/>
          <p:nvPr/>
        </p:nvSpPr>
        <p:spPr>
          <a:xfrm>
            <a:off x="11796731" y="447246"/>
            <a:ext cx="5972616" cy="9392508"/>
          </a:xfrm>
          <a:custGeom>
            <a:avLst/>
            <a:gdLst/>
            <a:ahLst/>
            <a:cxnLst/>
            <a:rect l="l" t="t" r="r" b="b"/>
            <a:pathLst>
              <a:path w="5972616" h="9392508">
                <a:moveTo>
                  <a:pt x="0" y="0"/>
                </a:moveTo>
                <a:lnTo>
                  <a:pt x="5972616" y="0"/>
                </a:lnTo>
                <a:lnTo>
                  <a:pt x="5972616" y="9392508"/>
                </a:lnTo>
                <a:lnTo>
                  <a:pt x="0" y="9392508"/>
                </a:lnTo>
                <a:lnTo>
                  <a:pt x="0" y="0"/>
                </a:lnTo>
                <a:close/>
              </a:path>
            </a:pathLst>
          </a:custGeom>
          <a:blipFill>
            <a:blip r:embed="rId4"/>
            <a:stretch>
              <a:fillRect l="-2387" r="-2387"/>
            </a:stretch>
          </a:blipFill>
        </p:spPr>
        <p:txBody>
          <a:bodyPr/>
          <a:lstStyle/>
          <a:p>
            <a:endParaRPr lang="en-US"/>
          </a:p>
        </p:txBody>
      </p:sp>
      <p:sp>
        <p:nvSpPr>
          <p:cNvPr id="11" name="TextBox 11"/>
          <p:cNvSpPr txBox="1"/>
          <p:nvPr/>
        </p:nvSpPr>
        <p:spPr>
          <a:xfrm>
            <a:off x="3663160" y="3397227"/>
            <a:ext cx="3773019" cy="518066"/>
          </a:xfrm>
          <a:prstGeom prst="rect">
            <a:avLst/>
          </a:prstGeom>
        </p:spPr>
        <p:txBody>
          <a:bodyPr lIns="0" tIns="0" rIns="0" bIns="0" rtlCol="0" anchor="t">
            <a:spAutoFit/>
          </a:bodyPr>
          <a:lstStyle/>
          <a:p>
            <a:pPr algn="l">
              <a:lnSpc>
                <a:spcPts val="3995"/>
              </a:lnSpc>
              <a:spcBef>
                <a:spcPct val="0"/>
              </a:spcBef>
            </a:pPr>
            <a:r>
              <a:rPr lang="en-US" sz="2853" spc="-57">
                <a:solidFill>
                  <a:srgbClr val="051D40"/>
                </a:solidFill>
                <a:latin typeface="Poppins"/>
                <a:ea typeface="Poppins"/>
                <a:cs typeface="Poppins"/>
                <a:sym typeface="Poppins"/>
              </a:rPr>
              <a:t>Introduction</a:t>
            </a:r>
          </a:p>
        </p:txBody>
      </p:sp>
      <p:sp>
        <p:nvSpPr>
          <p:cNvPr id="12" name="TextBox 12"/>
          <p:cNvSpPr txBox="1"/>
          <p:nvPr/>
        </p:nvSpPr>
        <p:spPr>
          <a:xfrm>
            <a:off x="8483149" y="3397227"/>
            <a:ext cx="660851" cy="518066"/>
          </a:xfrm>
          <a:prstGeom prst="rect">
            <a:avLst/>
          </a:prstGeom>
        </p:spPr>
        <p:txBody>
          <a:bodyPr lIns="0" tIns="0" rIns="0" bIns="0" rtlCol="0" anchor="t">
            <a:spAutoFit/>
          </a:bodyPr>
          <a:lstStyle/>
          <a:p>
            <a:pPr algn="r">
              <a:lnSpc>
                <a:spcPts val="3995"/>
              </a:lnSpc>
              <a:spcBef>
                <a:spcPct val="0"/>
              </a:spcBef>
            </a:pPr>
            <a:r>
              <a:rPr lang="en-US" sz="2853" spc="-57">
                <a:solidFill>
                  <a:srgbClr val="051D40"/>
                </a:solidFill>
                <a:latin typeface="Poppins"/>
                <a:ea typeface="Poppins"/>
                <a:cs typeface="Poppins"/>
                <a:sym typeface="Poppins"/>
              </a:rPr>
              <a:t>01</a:t>
            </a:r>
          </a:p>
        </p:txBody>
      </p:sp>
      <p:sp>
        <p:nvSpPr>
          <p:cNvPr id="13" name="Freeform 13"/>
          <p:cNvSpPr/>
          <p:nvPr/>
        </p:nvSpPr>
        <p:spPr>
          <a:xfrm rot="5400000">
            <a:off x="2912435" y="4097959"/>
            <a:ext cx="510937" cy="453341"/>
          </a:xfrm>
          <a:custGeom>
            <a:avLst/>
            <a:gdLst/>
            <a:ahLst/>
            <a:cxnLst/>
            <a:rect l="l" t="t" r="r" b="b"/>
            <a:pathLst>
              <a:path w="510937" h="453341">
                <a:moveTo>
                  <a:pt x="0" y="0"/>
                </a:moveTo>
                <a:lnTo>
                  <a:pt x="510937" y="0"/>
                </a:lnTo>
                <a:lnTo>
                  <a:pt x="510937" y="453341"/>
                </a:lnTo>
                <a:lnTo>
                  <a:pt x="0" y="45334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4" name="TextBox 14"/>
          <p:cNvSpPr txBox="1"/>
          <p:nvPr/>
        </p:nvSpPr>
        <p:spPr>
          <a:xfrm>
            <a:off x="3663160" y="4022734"/>
            <a:ext cx="4143021" cy="487185"/>
          </a:xfrm>
          <a:prstGeom prst="rect">
            <a:avLst/>
          </a:prstGeom>
        </p:spPr>
        <p:txBody>
          <a:bodyPr lIns="0" tIns="0" rIns="0" bIns="0" rtlCol="0" anchor="t">
            <a:spAutoFit/>
          </a:bodyPr>
          <a:lstStyle/>
          <a:p>
            <a:pPr algn="l">
              <a:lnSpc>
                <a:spcPts val="3995"/>
              </a:lnSpc>
              <a:spcBef>
                <a:spcPct val="0"/>
              </a:spcBef>
            </a:pPr>
            <a:r>
              <a:rPr lang="en-US" sz="2853" spc="-57" dirty="0">
                <a:solidFill>
                  <a:srgbClr val="051D40"/>
                </a:solidFill>
                <a:latin typeface="Poppins"/>
                <a:ea typeface="Poppins"/>
                <a:cs typeface="Poppins"/>
                <a:sym typeface="Poppins"/>
              </a:rPr>
              <a:t>Problem Statement </a:t>
            </a:r>
          </a:p>
        </p:txBody>
      </p:sp>
      <p:sp>
        <p:nvSpPr>
          <p:cNvPr id="15" name="TextBox 15"/>
          <p:cNvSpPr txBox="1"/>
          <p:nvPr/>
        </p:nvSpPr>
        <p:spPr>
          <a:xfrm>
            <a:off x="8483149" y="4022734"/>
            <a:ext cx="660851" cy="518066"/>
          </a:xfrm>
          <a:prstGeom prst="rect">
            <a:avLst/>
          </a:prstGeom>
        </p:spPr>
        <p:txBody>
          <a:bodyPr lIns="0" tIns="0" rIns="0" bIns="0" rtlCol="0" anchor="t">
            <a:spAutoFit/>
          </a:bodyPr>
          <a:lstStyle/>
          <a:p>
            <a:pPr algn="r">
              <a:lnSpc>
                <a:spcPts val="3995"/>
              </a:lnSpc>
              <a:spcBef>
                <a:spcPct val="0"/>
              </a:spcBef>
            </a:pPr>
            <a:r>
              <a:rPr lang="en-US" sz="2853" spc="-57">
                <a:solidFill>
                  <a:srgbClr val="051D40"/>
                </a:solidFill>
                <a:latin typeface="Poppins"/>
                <a:ea typeface="Poppins"/>
                <a:cs typeface="Poppins"/>
                <a:sym typeface="Poppins"/>
              </a:rPr>
              <a:t>02</a:t>
            </a:r>
          </a:p>
        </p:txBody>
      </p:sp>
      <p:sp>
        <p:nvSpPr>
          <p:cNvPr id="16" name="Freeform 16"/>
          <p:cNvSpPr/>
          <p:nvPr/>
        </p:nvSpPr>
        <p:spPr>
          <a:xfrm rot="5400000">
            <a:off x="2912435" y="4723196"/>
            <a:ext cx="510937" cy="453341"/>
          </a:xfrm>
          <a:custGeom>
            <a:avLst/>
            <a:gdLst/>
            <a:ahLst/>
            <a:cxnLst/>
            <a:rect l="l" t="t" r="r" b="b"/>
            <a:pathLst>
              <a:path w="510937" h="453341">
                <a:moveTo>
                  <a:pt x="0" y="0"/>
                </a:moveTo>
                <a:lnTo>
                  <a:pt x="510937" y="0"/>
                </a:lnTo>
                <a:lnTo>
                  <a:pt x="510937" y="453341"/>
                </a:lnTo>
                <a:lnTo>
                  <a:pt x="0" y="45334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7" name="TextBox 17"/>
          <p:cNvSpPr txBox="1"/>
          <p:nvPr/>
        </p:nvSpPr>
        <p:spPr>
          <a:xfrm>
            <a:off x="3663160" y="4647971"/>
            <a:ext cx="4652520" cy="518066"/>
          </a:xfrm>
          <a:prstGeom prst="rect">
            <a:avLst/>
          </a:prstGeom>
        </p:spPr>
        <p:txBody>
          <a:bodyPr lIns="0" tIns="0" rIns="0" bIns="0" rtlCol="0" anchor="t">
            <a:spAutoFit/>
          </a:bodyPr>
          <a:lstStyle/>
          <a:p>
            <a:pPr algn="l">
              <a:lnSpc>
                <a:spcPts val="3995"/>
              </a:lnSpc>
              <a:spcBef>
                <a:spcPct val="0"/>
              </a:spcBef>
            </a:pPr>
            <a:r>
              <a:rPr lang="en-US" sz="2853" spc="-57">
                <a:solidFill>
                  <a:srgbClr val="051D40"/>
                </a:solidFill>
                <a:latin typeface="Poppins"/>
                <a:ea typeface="Poppins"/>
                <a:cs typeface="Poppins"/>
                <a:sym typeface="Poppins"/>
              </a:rPr>
              <a:t>Our Services</a:t>
            </a:r>
          </a:p>
        </p:txBody>
      </p:sp>
      <p:sp>
        <p:nvSpPr>
          <p:cNvPr id="18" name="TextBox 18"/>
          <p:cNvSpPr txBox="1"/>
          <p:nvPr/>
        </p:nvSpPr>
        <p:spPr>
          <a:xfrm>
            <a:off x="8483149" y="4647971"/>
            <a:ext cx="660851" cy="518066"/>
          </a:xfrm>
          <a:prstGeom prst="rect">
            <a:avLst/>
          </a:prstGeom>
        </p:spPr>
        <p:txBody>
          <a:bodyPr lIns="0" tIns="0" rIns="0" bIns="0" rtlCol="0" anchor="t">
            <a:spAutoFit/>
          </a:bodyPr>
          <a:lstStyle/>
          <a:p>
            <a:pPr algn="r">
              <a:lnSpc>
                <a:spcPts val="3995"/>
              </a:lnSpc>
              <a:spcBef>
                <a:spcPct val="0"/>
              </a:spcBef>
            </a:pPr>
            <a:r>
              <a:rPr lang="en-US" sz="2853" spc="-57">
                <a:solidFill>
                  <a:srgbClr val="051D40"/>
                </a:solidFill>
                <a:latin typeface="Poppins"/>
                <a:ea typeface="Poppins"/>
                <a:cs typeface="Poppins"/>
                <a:sym typeface="Poppins"/>
              </a:rPr>
              <a:t>03</a:t>
            </a:r>
          </a:p>
        </p:txBody>
      </p:sp>
      <p:sp>
        <p:nvSpPr>
          <p:cNvPr id="19" name="Freeform 19"/>
          <p:cNvSpPr/>
          <p:nvPr/>
        </p:nvSpPr>
        <p:spPr>
          <a:xfrm rot="5400000">
            <a:off x="2912435" y="5348703"/>
            <a:ext cx="510937" cy="453341"/>
          </a:xfrm>
          <a:custGeom>
            <a:avLst/>
            <a:gdLst/>
            <a:ahLst/>
            <a:cxnLst/>
            <a:rect l="l" t="t" r="r" b="b"/>
            <a:pathLst>
              <a:path w="510937" h="453341">
                <a:moveTo>
                  <a:pt x="0" y="0"/>
                </a:moveTo>
                <a:lnTo>
                  <a:pt x="510937" y="0"/>
                </a:lnTo>
                <a:lnTo>
                  <a:pt x="510937" y="453340"/>
                </a:lnTo>
                <a:lnTo>
                  <a:pt x="0" y="45334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20" name="TextBox 20"/>
          <p:cNvSpPr txBox="1"/>
          <p:nvPr/>
        </p:nvSpPr>
        <p:spPr>
          <a:xfrm>
            <a:off x="3663160" y="5273478"/>
            <a:ext cx="4397771" cy="518066"/>
          </a:xfrm>
          <a:prstGeom prst="rect">
            <a:avLst/>
          </a:prstGeom>
        </p:spPr>
        <p:txBody>
          <a:bodyPr lIns="0" tIns="0" rIns="0" bIns="0" rtlCol="0" anchor="t">
            <a:spAutoFit/>
          </a:bodyPr>
          <a:lstStyle/>
          <a:p>
            <a:pPr algn="l">
              <a:lnSpc>
                <a:spcPts val="3995"/>
              </a:lnSpc>
              <a:spcBef>
                <a:spcPct val="0"/>
              </a:spcBef>
            </a:pPr>
            <a:r>
              <a:rPr lang="en-US" sz="2853" spc="-57" dirty="0">
                <a:solidFill>
                  <a:srgbClr val="051D40"/>
                </a:solidFill>
                <a:latin typeface="Poppins"/>
                <a:ea typeface="Poppins"/>
                <a:cs typeface="Poppins"/>
                <a:sym typeface="Poppins"/>
              </a:rPr>
              <a:t>Strategy</a:t>
            </a:r>
          </a:p>
        </p:txBody>
      </p:sp>
      <p:sp>
        <p:nvSpPr>
          <p:cNvPr id="21" name="TextBox 21"/>
          <p:cNvSpPr txBox="1"/>
          <p:nvPr/>
        </p:nvSpPr>
        <p:spPr>
          <a:xfrm>
            <a:off x="8483149" y="5273478"/>
            <a:ext cx="660851" cy="518066"/>
          </a:xfrm>
          <a:prstGeom prst="rect">
            <a:avLst/>
          </a:prstGeom>
        </p:spPr>
        <p:txBody>
          <a:bodyPr lIns="0" tIns="0" rIns="0" bIns="0" rtlCol="0" anchor="t">
            <a:spAutoFit/>
          </a:bodyPr>
          <a:lstStyle/>
          <a:p>
            <a:pPr algn="r">
              <a:lnSpc>
                <a:spcPts val="3995"/>
              </a:lnSpc>
              <a:spcBef>
                <a:spcPct val="0"/>
              </a:spcBef>
            </a:pPr>
            <a:r>
              <a:rPr lang="en-US" sz="2853" spc="-57">
                <a:solidFill>
                  <a:srgbClr val="051D40"/>
                </a:solidFill>
                <a:latin typeface="Poppins"/>
                <a:ea typeface="Poppins"/>
                <a:cs typeface="Poppins"/>
                <a:sym typeface="Poppins"/>
              </a:rPr>
              <a:t>04</a:t>
            </a:r>
          </a:p>
        </p:txBody>
      </p:sp>
      <p:sp>
        <p:nvSpPr>
          <p:cNvPr id="22" name="Freeform 22"/>
          <p:cNvSpPr/>
          <p:nvPr/>
        </p:nvSpPr>
        <p:spPr>
          <a:xfrm rot="5400000">
            <a:off x="2912435" y="5973940"/>
            <a:ext cx="510937" cy="453341"/>
          </a:xfrm>
          <a:custGeom>
            <a:avLst/>
            <a:gdLst/>
            <a:ahLst/>
            <a:cxnLst/>
            <a:rect l="l" t="t" r="r" b="b"/>
            <a:pathLst>
              <a:path w="510937" h="453341">
                <a:moveTo>
                  <a:pt x="0" y="0"/>
                </a:moveTo>
                <a:lnTo>
                  <a:pt x="510937" y="0"/>
                </a:lnTo>
                <a:lnTo>
                  <a:pt x="510937" y="453341"/>
                </a:lnTo>
                <a:lnTo>
                  <a:pt x="0" y="45334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23" name="TextBox 23"/>
          <p:cNvSpPr txBox="1"/>
          <p:nvPr/>
        </p:nvSpPr>
        <p:spPr>
          <a:xfrm>
            <a:off x="3663160" y="5898715"/>
            <a:ext cx="4579735" cy="518066"/>
          </a:xfrm>
          <a:prstGeom prst="rect">
            <a:avLst/>
          </a:prstGeom>
        </p:spPr>
        <p:txBody>
          <a:bodyPr lIns="0" tIns="0" rIns="0" bIns="0" rtlCol="0" anchor="t">
            <a:spAutoFit/>
          </a:bodyPr>
          <a:lstStyle/>
          <a:p>
            <a:pPr algn="l">
              <a:lnSpc>
                <a:spcPts val="3995"/>
              </a:lnSpc>
              <a:spcBef>
                <a:spcPct val="0"/>
              </a:spcBef>
            </a:pPr>
            <a:r>
              <a:rPr lang="en-US" sz="2853" spc="-57">
                <a:solidFill>
                  <a:srgbClr val="051D40"/>
                </a:solidFill>
                <a:latin typeface="Poppins"/>
                <a:ea typeface="Poppins"/>
                <a:cs typeface="Poppins"/>
                <a:sym typeface="Poppins"/>
              </a:rPr>
              <a:t>Experience</a:t>
            </a:r>
          </a:p>
        </p:txBody>
      </p:sp>
      <p:sp>
        <p:nvSpPr>
          <p:cNvPr id="24" name="TextBox 24"/>
          <p:cNvSpPr txBox="1"/>
          <p:nvPr/>
        </p:nvSpPr>
        <p:spPr>
          <a:xfrm>
            <a:off x="8483149" y="5898715"/>
            <a:ext cx="660851" cy="518066"/>
          </a:xfrm>
          <a:prstGeom prst="rect">
            <a:avLst/>
          </a:prstGeom>
        </p:spPr>
        <p:txBody>
          <a:bodyPr lIns="0" tIns="0" rIns="0" bIns="0" rtlCol="0" anchor="t">
            <a:spAutoFit/>
          </a:bodyPr>
          <a:lstStyle/>
          <a:p>
            <a:pPr algn="r">
              <a:lnSpc>
                <a:spcPts val="3995"/>
              </a:lnSpc>
              <a:spcBef>
                <a:spcPct val="0"/>
              </a:spcBef>
            </a:pPr>
            <a:r>
              <a:rPr lang="en-US" sz="2853" spc="-57">
                <a:solidFill>
                  <a:srgbClr val="051D40"/>
                </a:solidFill>
                <a:latin typeface="Poppins"/>
                <a:ea typeface="Poppins"/>
                <a:cs typeface="Poppins"/>
                <a:sym typeface="Poppins"/>
              </a:rPr>
              <a:t>05</a:t>
            </a:r>
          </a:p>
        </p:txBody>
      </p:sp>
      <p:sp>
        <p:nvSpPr>
          <p:cNvPr id="25" name="Freeform 25"/>
          <p:cNvSpPr/>
          <p:nvPr/>
        </p:nvSpPr>
        <p:spPr>
          <a:xfrm rot="5400000">
            <a:off x="2912435" y="6599447"/>
            <a:ext cx="510937" cy="453341"/>
          </a:xfrm>
          <a:custGeom>
            <a:avLst/>
            <a:gdLst/>
            <a:ahLst/>
            <a:cxnLst/>
            <a:rect l="l" t="t" r="r" b="b"/>
            <a:pathLst>
              <a:path w="510937" h="453341">
                <a:moveTo>
                  <a:pt x="0" y="0"/>
                </a:moveTo>
                <a:lnTo>
                  <a:pt x="510937" y="0"/>
                </a:lnTo>
                <a:lnTo>
                  <a:pt x="510937" y="453340"/>
                </a:lnTo>
                <a:lnTo>
                  <a:pt x="0" y="45334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26" name="TextBox 26"/>
          <p:cNvSpPr txBox="1"/>
          <p:nvPr/>
        </p:nvSpPr>
        <p:spPr>
          <a:xfrm>
            <a:off x="3663160" y="6524221"/>
            <a:ext cx="4397771" cy="518066"/>
          </a:xfrm>
          <a:prstGeom prst="rect">
            <a:avLst/>
          </a:prstGeom>
        </p:spPr>
        <p:txBody>
          <a:bodyPr lIns="0" tIns="0" rIns="0" bIns="0" rtlCol="0" anchor="t">
            <a:spAutoFit/>
          </a:bodyPr>
          <a:lstStyle/>
          <a:p>
            <a:pPr algn="l">
              <a:lnSpc>
                <a:spcPts val="3995"/>
              </a:lnSpc>
              <a:spcBef>
                <a:spcPct val="0"/>
              </a:spcBef>
            </a:pPr>
            <a:r>
              <a:rPr lang="en-US" sz="2853" spc="-57">
                <a:solidFill>
                  <a:srgbClr val="051D40"/>
                </a:solidFill>
                <a:latin typeface="Poppins"/>
                <a:ea typeface="Poppins"/>
                <a:cs typeface="Poppins"/>
                <a:sym typeface="Poppins"/>
              </a:rPr>
              <a:t>Project Timeline</a:t>
            </a:r>
          </a:p>
        </p:txBody>
      </p:sp>
      <p:sp>
        <p:nvSpPr>
          <p:cNvPr id="27" name="TextBox 27"/>
          <p:cNvSpPr txBox="1"/>
          <p:nvPr/>
        </p:nvSpPr>
        <p:spPr>
          <a:xfrm>
            <a:off x="8483149" y="6524221"/>
            <a:ext cx="660851" cy="518066"/>
          </a:xfrm>
          <a:prstGeom prst="rect">
            <a:avLst/>
          </a:prstGeom>
        </p:spPr>
        <p:txBody>
          <a:bodyPr lIns="0" tIns="0" rIns="0" bIns="0" rtlCol="0" anchor="t">
            <a:spAutoFit/>
          </a:bodyPr>
          <a:lstStyle/>
          <a:p>
            <a:pPr algn="r">
              <a:lnSpc>
                <a:spcPts val="3995"/>
              </a:lnSpc>
              <a:spcBef>
                <a:spcPct val="0"/>
              </a:spcBef>
            </a:pPr>
            <a:r>
              <a:rPr lang="en-US" sz="2853" spc="-57">
                <a:solidFill>
                  <a:srgbClr val="051D40"/>
                </a:solidFill>
                <a:latin typeface="Poppins"/>
                <a:ea typeface="Poppins"/>
                <a:cs typeface="Poppins"/>
                <a:sym typeface="Poppins"/>
              </a:rPr>
              <a:t>06</a:t>
            </a:r>
          </a:p>
        </p:txBody>
      </p:sp>
      <p:sp>
        <p:nvSpPr>
          <p:cNvPr id="28" name="Freeform 28"/>
          <p:cNvSpPr/>
          <p:nvPr/>
        </p:nvSpPr>
        <p:spPr>
          <a:xfrm rot="5400000">
            <a:off x="2912435" y="7224684"/>
            <a:ext cx="510937" cy="453341"/>
          </a:xfrm>
          <a:custGeom>
            <a:avLst/>
            <a:gdLst/>
            <a:ahLst/>
            <a:cxnLst/>
            <a:rect l="l" t="t" r="r" b="b"/>
            <a:pathLst>
              <a:path w="510937" h="453341">
                <a:moveTo>
                  <a:pt x="0" y="0"/>
                </a:moveTo>
                <a:lnTo>
                  <a:pt x="510937" y="0"/>
                </a:lnTo>
                <a:lnTo>
                  <a:pt x="510937" y="453340"/>
                </a:lnTo>
                <a:lnTo>
                  <a:pt x="0" y="45334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29" name="TextBox 29"/>
          <p:cNvSpPr txBox="1"/>
          <p:nvPr/>
        </p:nvSpPr>
        <p:spPr>
          <a:xfrm>
            <a:off x="3663160" y="7149458"/>
            <a:ext cx="4579735" cy="518066"/>
          </a:xfrm>
          <a:prstGeom prst="rect">
            <a:avLst/>
          </a:prstGeom>
        </p:spPr>
        <p:txBody>
          <a:bodyPr lIns="0" tIns="0" rIns="0" bIns="0" rtlCol="0" anchor="t">
            <a:spAutoFit/>
          </a:bodyPr>
          <a:lstStyle/>
          <a:p>
            <a:pPr algn="l">
              <a:lnSpc>
                <a:spcPts val="3995"/>
              </a:lnSpc>
              <a:spcBef>
                <a:spcPct val="0"/>
              </a:spcBef>
            </a:pPr>
            <a:r>
              <a:rPr lang="en-US" sz="2853" spc="-57">
                <a:solidFill>
                  <a:srgbClr val="051D40"/>
                </a:solidFill>
                <a:latin typeface="Poppins"/>
                <a:ea typeface="Poppins"/>
                <a:cs typeface="Poppins"/>
                <a:sym typeface="Poppins"/>
              </a:rPr>
              <a:t>Strategy</a:t>
            </a:r>
          </a:p>
        </p:txBody>
      </p:sp>
      <p:sp>
        <p:nvSpPr>
          <p:cNvPr id="30" name="TextBox 30"/>
          <p:cNvSpPr txBox="1"/>
          <p:nvPr/>
        </p:nvSpPr>
        <p:spPr>
          <a:xfrm>
            <a:off x="8483149" y="7149458"/>
            <a:ext cx="660851" cy="518066"/>
          </a:xfrm>
          <a:prstGeom prst="rect">
            <a:avLst/>
          </a:prstGeom>
        </p:spPr>
        <p:txBody>
          <a:bodyPr lIns="0" tIns="0" rIns="0" bIns="0" rtlCol="0" anchor="t">
            <a:spAutoFit/>
          </a:bodyPr>
          <a:lstStyle/>
          <a:p>
            <a:pPr algn="r">
              <a:lnSpc>
                <a:spcPts val="3995"/>
              </a:lnSpc>
              <a:spcBef>
                <a:spcPct val="0"/>
              </a:spcBef>
            </a:pPr>
            <a:r>
              <a:rPr lang="en-US" sz="2853" spc="-57">
                <a:solidFill>
                  <a:srgbClr val="051D40"/>
                </a:solidFill>
                <a:latin typeface="Poppins"/>
                <a:ea typeface="Poppins"/>
                <a:cs typeface="Poppins"/>
                <a:sym typeface="Poppins"/>
              </a:rPr>
              <a:t>07</a:t>
            </a:r>
          </a:p>
        </p:txBody>
      </p:sp>
      <p:sp>
        <p:nvSpPr>
          <p:cNvPr id="31" name="Freeform 31"/>
          <p:cNvSpPr/>
          <p:nvPr/>
        </p:nvSpPr>
        <p:spPr>
          <a:xfrm rot="5400000">
            <a:off x="2912435" y="7850190"/>
            <a:ext cx="510937" cy="453341"/>
          </a:xfrm>
          <a:custGeom>
            <a:avLst/>
            <a:gdLst/>
            <a:ahLst/>
            <a:cxnLst/>
            <a:rect l="l" t="t" r="r" b="b"/>
            <a:pathLst>
              <a:path w="510937" h="453341">
                <a:moveTo>
                  <a:pt x="0" y="0"/>
                </a:moveTo>
                <a:lnTo>
                  <a:pt x="510937" y="0"/>
                </a:lnTo>
                <a:lnTo>
                  <a:pt x="510937" y="453341"/>
                </a:lnTo>
                <a:lnTo>
                  <a:pt x="0" y="45334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2" name="TextBox 32"/>
          <p:cNvSpPr txBox="1"/>
          <p:nvPr/>
        </p:nvSpPr>
        <p:spPr>
          <a:xfrm>
            <a:off x="3663160" y="7774965"/>
            <a:ext cx="4397771" cy="518066"/>
          </a:xfrm>
          <a:prstGeom prst="rect">
            <a:avLst/>
          </a:prstGeom>
        </p:spPr>
        <p:txBody>
          <a:bodyPr lIns="0" tIns="0" rIns="0" bIns="0" rtlCol="0" anchor="t">
            <a:spAutoFit/>
          </a:bodyPr>
          <a:lstStyle/>
          <a:p>
            <a:pPr algn="l">
              <a:lnSpc>
                <a:spcPts val="3995"/>
              </a:lnSpc>
              <a:spcBef>
                <a:spcPct val="0"/>
              </a:spcBef>
            </a:pPr>
            <a:r>
              <a:rPr lang="en-US" sz="2853" spc="-57">
                <a:solidFill>
                  <a:srgbClr val="051D40"/>
                </a:solidFill>
                <a:latin typeface="Poppins"/>
                <a:ea typeface="Poppins"/>
                <a:cs typeface="Poppins"/>
                <a:sym typeface="Poppins"/>
              </a:rPr>
              <a:t>Our Team</a:t>
            </a:r>
          </a:p>
        </p:txBody>
      </p:sp>
      <p:sp>
        <p:nvSpPr>
          <p:cNvPr id="33" name="TextBox 33"/>
          <p:cNvSpPr txBox="1"/>
          <p:nvPr/>
        </p:nvSpPr>
        <p:spPr>
          <a:xfrm>
            <a:off x="8483149" y="7774965"/>
            <a:ext cx="660851" cy="518066"/>
          </a:xfrm>
          <a:prstGeom prst="rect">
            <a:avLst/>
          </a:prstGeom>
        </p:spPr>
        <p:txBody>
          <a:bodyPr lIns="0" tIns="0" rIns="0" bIns="0" rtlCol="0" anchor="t">
            <a:spAutoFit/>
          </a:bodyPr>
          <a:lstStyle/>
          <a:p>
            <a:pPr algn="r">
              <a:lnSpc>
                <a:spcPts val="3995"/>
              </a:lnSpc>
              <a:spcBef>
                <a:spcPct val="0"/>
              </a:spcBef>
            </a:pPr>
            <a:r>
              <a:rPr lang="en-US" sz="2853" spc="-57">
                <a:solidFill>
                  <a:srgbClr val="051D40"/>
                </a:solidFill>
                <a:latin typeface="Poppins"/>
                <a:ea typeface="Poppins"/>
                <a:cs typeface="Poppins"/>
                <a:sym typeface="Poppins"/>
              </a:rPr>
              <a:t>08</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2123887" y="-2346523"/>
            <a:ext cx="4693046" cy="4693046"/>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txBody>
            <a:bodyPr/>
            <a:lstStyle/>
            <a:p>
              <a:endParaRPr lang="en-US"/>
            </a:p>
          </p:txBody>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0239603" y="1122782"/>
            <a:ext cx="7019697" cy="10556306"/>
            <a:chOff x="0" y="0"/>
            <a:chExt cx="660400" cy="993118"/>
          </a:xfrm>
        </p:grpSpPr>
        <p:sp>
          <p:nvSpPr>
            <p:cNvPr id="6" name="Freeform 6"/>
            <p:cNvSpPr/>
            <p:nvPr/>
          </p:nvSpPr>
          <p:spPr>
            <a:xfrm>
              <a:off x="0" y="0"/>
              <a:ext cx="660400" cy="993118"/>
            </a:xfrm>
            <a:custGeom>
              <a:avLst/>
              <a:gdLst/>
              <a:ahLst/>
              <a:cxnLst/>
              <a:rect l="l" t="t" r="r" b="b"/>
              <a:pathLst>
                <a:path w="660400" h="993118">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32507"/>
                  </a:cubicBezTo>
                  <a:lnTo>
                    <a:pt x="660400" y="993118"/>
                  </a:lnTo>
                  <a:lnTo>
                    <a:pt x="0" y="993118"/>
                  </a:lnTo>
                  <a:lnTo>
                    <a:pt x="0" y="332998"/>
                  </a:lnTo>
                  <a:cubicBezTo>
                    <a:pt x="1782" y="185660"/>
                    <a:pt x="93019" y="64045"/>
                    <a:pt x="220252" y="19070"/>
                  </a:cubicBezTo>
                  <a:close/>
                </a:path>
              </a:pathLst>
            </a:custGeom>
            <a:solidFill>
              <a:srgbClr val="145DA0"/>
            </a:solidFill>
          </p:spPr>
          <p:txBody>
            <a:bodyPr/>
            <a:lstStyle/>
            <a:p>
              <a:endParaRPr lang="en-US" dirty="0"/>
            </a:p>
          </p:txBody>
        </p:sp>
        <p:sp>
          <p:nvSpPr>
            <p:cNvPr id="7" name="TextBox 7"/>
            <p:cNvSpPr txBox="1"/>
            <p:nvPr/>
          </p:nvSpPr>
          <p:spPr>
            <a:xfrm>
              <a:off x="0" y="88900"/>
              <a:ext cx="660400" cy="904218"/>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a:grpSpLocks noChangeAspect="1"/>
          </p:cNvGrpSpPr>
          <p:nvPr/>
        </p:nvGrpSpPr>
        <p:grpSpPr>
          <a:xfrm>
            <a:off x="10512185" y="1409700"/>
            <a:ext cx="6261345" cy="6261345"/>
            <a:chOff x="6350" y="6350"/>
            <a:chExt cx="8903970" cy="8903970"/>
          </a:xfrm>
        </p:grpSpPr>
        <p:sp>
          <p:nvSpPr>
            <p:cNvPr id="9" name="Freeform 9"/>
            <p:cNvSpPr/>
            <p:nvPr/>
          </p:nvSpPr>
          <p:spPr>
            <a:xfrm>
              <a:off x="6350" y="6350"/>
              <a:ext cx="8903970" cy="8903970"/>
            </a:xfrm>
            <a:custGeom>
              <a:avLst/>
              <a:gdLst/>
              <a:ahLst/>
              <a:cxnLst/>
              <a:rect l="l" t="t" r="r" b="b"/>
              <a:pathLst>
                <a:path w="8903970" h="8903970">
                  <a:moveTo>
                    <a:pt x="4451350" y="8903970"/>
                  </a:moveTo>
                  <a:cubicBezTo>
                    <a:pt x="1997710" y="8903970"/>
                    <a:pt x="0" y="6906260"/>
                    <a:pt x="0" y="4451350"/>
                  </a:cubicBezTo>
                  <a:cubicBezTo>
                    <a:pt x="0" y="1996440"/>
                    <a:pt x="1997710" y="0"/>
                    <a:pt x="4451350" y="0"/>
                  </a:cubicBezTo>
                  <a:cubicBezTo>
                    <a:pt x="6904990" y="0"/>
                    <a:pt x="8903970" y="1997710"/>
                    <a:pt x="8903970" y="4451350"/>
                  </a:cubicBezTo>
                  <a:cubicBezTo>
                    <a:pt x="8903970" y="6904990"/>
                    <a:pt x="6906260" y="8903970"/>
                    <a:pt x="4451350" y="8903970"/>
                  </a:cubicBezTo>
                  <a:close/>
                  <a:moveTo>
                    <a:pt x="4451350" y="19050"/>
                  </a:moveTo>
                  <a:cubicBezTo>
                    <a:pt x="2007870" y="19050"/>
                    <a:pt x="19050" y="2007870"/>
                    <a:pt x="19050" y="4451350"/>
                  </a:cubicBezTo>
                  <a:cubicBezTo>
                    <a:pt x="19050" y="6894830"/>
                    <a:pt x="2007870" y="8883650"/>
                    <a:pt x="4451350" y="8883650"/>
                  </a:cubicBezTo>
                  <a:cubicBezTo>
                    <a:pt x="6894830" y="8883650"/>
                    <a:pt x="8883650" y="6894830"/>
                    <a:pt x="8883650" y="4451350"/>
                  </a:cubicBezTo>
                  <a:cubicBezTo>
                    <a:pt x="8883650" y="2007870"/>
                    <a:pt x="6896100" y="19050"/>
                    <a:pt x="4451350" y="19050"/>
                  </a:cubicBezTo>
                  <a:close/>
                </a:path>
              </a:pathLst>
            </a:custGeom>
            <a:solidFill>
              <a:srgbClr val="FFFFFF"/>
            </a:solidFill>
          </p:spPr>
          <p:txBody>
            <a:bodyPr/>
            <a:lstStyle/>
            <a:p>
              <a:endParaRPr lang="en-US"/>
            </a:p>
          </p:txBody>
        </p:sp>
        <p:sp>
          <p:nvSpPr>
            <p:cNvPr id="10" name="Freeform 10"/>
            <p:cNvSpPr/>
            <p:nvPr/>
          </p:nvSpPr>
          <p:spPr>
            <a:xfrm>
              <a:off x="6350" y="6351"/>
              <a:ext cx="8898460" cy="8903969"/>
            </a:xfrm>
            <a:custGeom>
              <a:avLst/>
              <a:gdLst/>
              <a:ahLst/>
              <a:cxnLst/>
              <a:rect l="l" t="t" r="r" b="b"/>
              <a:pathLst>
                <a:path w="8605520" h="8605520">
                  <a:moveTo>
                    <a:pt x="8605520" y="4302760"/>
                  </a:moveTo>
                  <a:cubicBezTo>
                    <a:pt x="8605520" y="6678930"/>
                    <a:pt x="6678930" y="8605520"/>
                    <a:pt x="4302760" y="8605520"/>
                  </a:cubicBezTo>
                  <a:cubicBezTo>
                    <a:pt x="1926590" y="8605520"/>
                    <a:pt x="0" y="6680200"/>
                    <a:pt x="0" y="4302760"/>
                  </a:cubicBezTo>
                  <a:cubicBezTo>
                    <a:pt x="0" y="1925320"/>
                    <a:pt x="1926590" y="0"/>
                    <a:pt x="4302760" y="0"/>
                  </a:cubicBezTo>
                  <a:cubicBezTo>
                    <a:pt x="6678930" y="0"/>
                    <a:pt x="8605520" y="1926590"/>
                    <a:pt x="8605520" y="4302760"/>
                  </a:cubicBezTo>
                  <a:close/>
                </a:path>
              </a:pathLst>
            </a:custGeom>
            <a:blipFill>
              <a:blip r:embed="rId2" cstate="print">
                <a:extLst>
                  <a:ext uri="{28A0092B-C50C-407E-A947-70E740481C1C}">
                    <a14:useLocalDpi xmlns:a14="http://schemas.microsoft.com/office/drawing/2010/main" val="0"/>
                  </a:ext>
                </a:extLst>
              </a:blip>
              <a:stretch>
                <a:fillRect/>
              </a:stretch>
            </a:blipFill>
          </p:spPr>
          <p:txBody>
            <a:bodyPr/>
            <a:lstStyle/>
            <a:p>
              <a:endParaRPr lang="en-US" dirty="0"/>
            </a:p>
          </p:txBody>
        </p:sp>
      </p:grpSp>
      <p:sp>
        <p:nvSpPr>
          <p:cNvPr id="11" name="TextBox 11"/>
          <p:cNvSpPr txBox="1"/>
          <p:nvPr/>
        </p:nvSpPr>
        <p:spPr>
          <a:xfrm>
            <a:off x="1611643" y="3261314"/>
            <a:ext cx="8414772" cy="342210"/>
          </a:xfrm>
          <a:prstGeom prst="rect">
            <a:avLst/>
          </a:prstGeom>
        </p:spPr>
        <p:txBody>
          <a:bodyPr lIns="0" tIns="0" rIns="0" bIns="0" rtlCol="0" anchor="t">
            <a:spAutoFit/>
          </a:bodyPr>
          <a:lstStyle/>
          <a:p>
            <a:pPr marL="0" lvl="0" indent="0" algn="l">
              <a:lnSpc>
                <a:spcPts val="2843"/>
              </a:lnSpc>
              <a:spcBef>
                <a:spcPct val="0"/>
              </a:spcBef>
            </a:pPr>
            <a:r>
              <a:rPr lang="en-US" sz="2030" u="none" strike="noStrike" spc="-40" dirty="0">
                <a:solidFill>
                  <a:schemeClr val="accent1"/>
                </a:solidFill>
                <a:latin typeface="Poppins"/>
                <a:ea typeface="Poppins"/>
                <a:cs typeface="Poppins"/>
                <a:sym typeface="Poppins"/>
              </a:rPr>
              <a:t>Advanced Analytics Intern </a:t>
            </a:r>
            <a:r>
              <a:rPr lang="en-US" sz="2030" spc="-40" dirty="0">
                <a:solidFill>
                  <a:schemeClr val="accent1"/>
                </a:solidFill>
                <a:latin typeface="Poppins"/>
                <a:ea typeface="Poppins"/>
                <a:cs typeface="Poppins"/>
                <a:sym typeface="Poppins"/>
              </a:rPr>
              <a:t>- Marketing</a:t>
            </a:r>
            <a:endParaRPr lang="en-US" sz="2030" u="none" strike="noStrike" spc="-40" dirty="0">
              <a:solidFill>
                <a:schemeClr val="accent1"/>
              </a:solidFill>
              <a:latin typeface="Poppins"/>
              <a:ea typeface="Poppins"/>
              <a:cs typeface="Poppins"/>
              <a:sym typeface="Poppins"/>
            </a:endParaRPr>
          </a:p>
        </p:txBody>
      </p:sp>
      <p:sp>
        <p:nvSpPr>
          <p:cNvPr id="12" name="TextBox 12"/>
          <p:cNvSpPr txBox="1"/>
          <p:nvPr/>
        </p:nvSpPr>
        <p:spPr>
          <a:xfrm>
            <a:off x="1667329" y="2441244"/>
            <a:ext cx="4155745" cy="768902"/>
          </a:xfrm>
          <a:prstGeom prst="rect">
            <a:avLst/>
          </a:prstGeom>
        </p:spPr>
        <p:txBody>
          <a:bodyPr lIns="0" tIns="0" rIns="0" bIns="0" rtlCol="0" anchor="t">
            <a:spAutoFit/>
          </a:bodyPr>
          <a:lstStyle/>
          <a:p>
            <a:pPr algn="l">
              <a:lnSpc>
                <a:spcPts val="6300"/>
              </a:lnSpc>
              <a:spcBef>
                <a:spcPct val="0"/>
              </a:spcBef>
            </a:pPr>
            <a:r>
              <a:rPr lang="en-US" sz="4500" dirty="0">
                <a:solidFill>
                  <a:srgbClr val="051D40"/>
                </a:solidFill>
                <a:latin typeface="Open Sans Extra Bold"/>
                <a:ea typeface="Open Sans Extra Bold"/>
                <a:cs typeface="Open Sans Extra Bold"/>
                <a:sym typeface="Open Sans Extra Bold"/>
              </a:rPr>
              <a:t>Rogit Raaj </a:t>
            </a:r>
          </a:p>
        </p:txBody>
      </p:sp>
      <p:sp>
        <p:nvSpPr>
          <p:cNvPr id="13" name="TextBox 13"/>
          <p:cNvSpPr txBox="1"/>
          <p:nvPr/>
        </p:nvSpPr>
        <p:spPr>
          <a:xfrm>
            <a:off x="1518345" y="6854581"/>
            <a:ext cx="8414772" cy="1072943"/>
          </a:xfrm>
          <a:prstGeom prst="rect">
            <a:avLst/>
          </a:prstGeom>
        </p:spPr>
        <p:txBody>
          <a:bodyPr lIns="0" tIns="0" rIns="0" bIns="0" rtlCol="0" anchor="t">
            <a:spAutoFit/>
          </a:bodyPr>
          <a:lstStyle/>
          <a:p>
            <a:pPr marL="0" lvl="0" indent="0" algn="l">
              <a:lnSpc>
                <a:spcPts val="2843"/>
              </a:lnSpc>
              <a:spcBef>
                <a:spcPct val="0"/>
              </a:spcBef>
            </a:pPr>
            <a:r>
              <a:rPr lang="en-US" sz="2030" u="none" strike="noStrike" spc="-40" dirty="0">
                <a:solidFill>
                  <a:srgbClr val="051D40"/>
                </a:solidFill>
                <a:latin typeface="Poppins"/>
                <a:ea typeface="Poppins"/>
                <a:cs typeface="Poppins"/>
                <a:sym typeface="Poppins"/>
              </a:rPr>
              <a:t>Lorem ipsum dolor sit </a:t>
            </a:r>
            <a:r>
              <a:rPr lang="en-US" sz="2030" u="none" strike="noStrike" spc="-40" dirty="0" err="1">
                <a:solidFill>
                  <a:srgbClr val="051D40"/>
                </a:solidFill>
                <a:latin typeface="Poppins"/>
                <a:ea typeface="Poppins"/>
                <a:cs typeface="Poppins"/>
                <a:sym typeface="Poppins"/>
              </a:rPr>
              <a:t>amet</a:t>
            </a:r>
            <a:r>
              <a:rPr lang="en-US" sz="2030" u="none" strike="noStrike" spc="-40" dirty="0">
                <a:solidFill>
                  <a:srgbClr val="051D40"/>
                </a:solidFill>
                <a:latin typeface="Poppins"/>
                <a:ea typeface="Poppins"/>
                <a:cs typeface="Poppins"/>
                <a:sym typeface="Poppins"/>
              </a:rPr>
              <a:t>, </a:t>
            </a:r>
            <a:r>
              <a:rPr lang="en-US" sz="2030" u="none" strike="noStrike" spc="-40" dirty="0" err="1">
                <a:solidFill>
                  <a:srgbClr val="051D40"/>
                </a:solidFill>
                <a:latin typeface="Poppins"/>
                <a:ea typeface="Poppins"/>
                <a:cs typeface="Poppins"/>
                <a:sym typeface="Poppins"/>
              </a:rPr>
              <a:t>consectetur</a:t>
            </a:r>
            <a:r>
              <a:rPr lang="en-US" sz="2030" u="none" strike="noStrike" spc="-40" dirty="0">
                <a:solidFill>
                  <a:srgbClr val="051D40"/>
                </a:solidFill>
                <a:latin typeface="Poppins"/>
                <a:ea typeface="Poppins"/>
                <a:cs typeface="Poppins"/>
                <a:sym typeface="Poppins"/>
              </a:rPr>
              <a:t> </a:t>
            </a:r>
            <a:r>
              <a:rPr lang="en-US" sz="2030" u="none" strike="noStrike" spc="-40" dirty="0" err="1">
                <a:solidFill>
                  <a:srgbClr val="051D40"/>
                </a:solidFill>
                <a:latin typeface="Poppins"/>
                <a:ea typeface="Poppins"/>
                <a:cs typeface="Poppins"/>
                <a:sym typeface="Poppins"/>
              </a:rPr>
              <a:t>adipiscing</a:t>
            </a:r>
            <a:r>
              <a:rPr lang="en-US" sz="2030" u="none" strike="noStrike" spc="-40" dirty="0">
                <a:solidFill>
                  <a:srgbClr val="051D40"/>
                </a:solidFill>
                <a:latin typeface="Poppins"/>
                <a:ea typeface="Poppins"/>
                <a:cs typeface="Poppins"/>
                <a:sym typeface="Poppins"/>
              </a:rPr>
              <a:t> </a:t>
            </a:r>
            <a:r>
              <a:rPr lang="en-US" sz="2030" u="none" strike="noStrike" spc="-40" dirty="0" err="1">
                <a:solidFill>
                  <a:srgbClr val="051D40"/>
                </a:solidFill>
                <a:latin typeface="Poppins"/>
                <a:ea typeface="Poppins"/>
                <a:cs typeface="Poppins"/>
                <a:sym typeface="Poppins"/>
              </a:rPr>
              <a:t>elit</a:t>
            </a:r>
            <a:r>
              <a:rPr lang="en-US" sz="2030" u="none" strike="noStrike" spc="-40" dirty="0">
                <a:solidFill>
                  <a:srgbClr val="051D40"/>
                </a:solidFill>
                <a:latin typeface="Poppins"/>
                <a:ea typeface="Poppins"/>
                <a:cs typeface="Poppins"/>
                <a:sym typeface="Poppins"/>
              </a:rPr>
              <a:t>. </a:t>
            </a:r>
            <a:r>
              <a:rPr lang="en-US" sz="2030" u="none" strike="noStrike" spc="-40" dirty="0" err="1">
                <a:solidFill>
                  <a:srgbClr val="051D40"/>
                </a:solidFill>
                <a:latin typeface="Poppins"/>
                <a:ea typeface="Poppins"/>
                <a:cs typeface="Poppins"/>
                <a:sym typeface="Poppins"/>
              </a:rPr>
              <a:t>Nullam</a:t>
            </a:r>
            <a:r>
              <a:rPr lang="en-US" sz="2030" u="none" strike="noStrike" spc="-40" dirty="0">
                <a:solidFill>
                  <a:srgbClr val="051D40"/>
                </a:solidFill>
                <a:latin typeface="Poppins"/>
                <a:ea typeface="Poppins"/>
                <a:cs typeface="Poppins"/>
                <a:sym typeface="Poppins"/>
              </a:rPr>
              <a:t> </a:t>
            </a:r>
            <a:r>
              <a:rPr lang="en-US" sz="2030" u="none" strike="noStrike" spc="-40" dirty="0" err="1">
                <a:solidFill>
                  <a:srgbClr val="051D40"/>
                </a:solidFill>
                <a:latin typeface="Poppins"/>
                <a:ea typeface="Poppins"/>
                <a:cs typeface="Poppins"/>
                <a:sym typeface="Poppins"/>
              </a:rPr>
              <a:t>laoreet</a:t>
            </a:r>
            <a:r>
              <a:rPr lang="en-US" sz="2030" u="none" strike="noStrike" spc="-40" dirty="0">
                <a:solidFill>
                  <a:srgbClr val="051D40"/>
                </a:solidFill>
                <a:latin typeface="Poppins"/>
                <a:ea typeface="Poppins"/>
                <a:cs typeface="Poppins"/>
                <a:sym typeface="Poppins"/>
              </a:rPr>
              <a:t> </a:t>
            </a:r>
            <a:r>
              <a:rPr lang="en-US" sz="2030" u="none" strike="noStrike" spc="-40" dirty="0" err="1">
                <a:solidFill>
                  <a:srgbClr val="051D40"/>
                </a:solidFill>
                <a:latin typeface="Poppins"/>
                <a:ea typeface="Poppins"/>
                <a:cs typeface="Poppins"/>
                <a:sym typeface="Poppins"/>
              </a:rPr>
              <a:t>risus</a:t>
            </a:r>
            <a:r>
              <a:rPr lang="en-US" sz="2030" u="none" strike="noStrike" spc="-40" dirty="0">
                <a:solidFill>
                  <a:srgbClr val="051D40"/>
                </a:solidFill>
                <a:latin typeface="Poppins"/>
                <a:ea typeface="Poppins"/>
                <a:cs typeface="Poppins"/>
                <a:sym typeface="Poppins"/>
              </a:rPr>
              <a:t> </a:t>
            </a:r>
            <a:r>
              <a:rPr lang="en-US" sz="2030" u="none" strike="noStrike" spc="-40" dirty="0" err="1">
                <a:solidFill>
                  <a:srgbClr val="051D40"/>
                </a:solidFill>
                <a:latin typeface="Poppins"/>
                <a:ea typeface="Poppins"/>
                <a:cs typeface="Poppins"/>
                <a:sym typeface="Poppins"/>
              </a:rPr>
              <a:t>fringilla</a:t>
            </a:r>
            <a:r>
              <a:rPr lang="en-US" sz="2030" u="none" strike="noStrike" spc="-40" dirty="0">
                <a:solidFill>
                  <a:srgbClr val="051D40"/>
                </a:solidFill>
                <a:latin typeface="Poppins"/>
                <a:ea typeface="Poppins"/>
                <a:cs typeface="Poppins"/>
                <a:sym typeface="Poppins"/>
              </a:rPr>
              <a:t>, </a:t>
            </a:r>
            <a:r>
              <a:rPr lang="en-US" sz="2030" u="none" strike="noStrike" spc="-40" dirty="0" err="1">
                <a:solidFill>
                  <a:srgbClr val="051D40"/>
                </a:solidFill>
                <a:latin typeface="Poppins"/>
                <a:ea typeface="Poppins"/>
                <a:cs typeface="Poppins"/>
                <a:sym typeface="Poppins"/>
              </a:rPr>
              <a:t>egestas</a:t>
            </a:r>
            <a:r>
              <a:rPr lang="en-US" sz="2030" u="none" strike="noStrike" spc="-40" dirty="0">
                <a:solidFill>
                  <a:srgbClr val="051D40"/>
                </a:solidFill>
                <a:latin typeface="Poppins"/>
                <a:ea typeface="Poppins"/>
                <a:cs typeface="Poppins"/>
                <a:sym typeface="Poppins"/>
              </a:rPr>
              <a:t> </a:t>
            </a:r>
            <a:r>
              <a:rPr lang="en-US" sz="2030" u="none" strike="noStrike" spc="-40" dirty="0" err="1">
                <a:solidFill>
                  <a:srgbClr val="051D40"/>
                </a:solidFill>
                <a:latin typeface="Poppins"/>
                <a:ea typeface="Poppins"/>
                <a:cs typeface="Poppins"/>
                <a:sym typeface="Poppins"/>
              </a:rPr>
              <a:t>elit</a:t>
            </a:r>
            <a:r>
              <a:rPr lang="en-US" sz="2030" u="none" strike="noStrike" spc="-40" dirty="0">
                <a:solidFill>
                  <a:srgbClr val="051D40"/>
                </a:solidFill>
                <a:latin typeface="Poppins"/>
                <a:ea typeface="Poppins"/>
                <a:cs typeface="Poppins"/>
                <a:sym typeface="Poppins"/>
              </a:rPr>
              <a:t> a, </a:t>
            </a:r>
            <a:r>
              <a:rPr lang="en-US" sz="2030" u="none" strike="noStrike" spc="-40" dirty="0" err="1">
                <a:solidFill>
                  <a:srgbClr val="051D40"/>
                </a:solidFill>
                <a:latin typeface="Poppins"/>
                <a:ea typeface="Poppins"/>
                <a:cs typeface="Poppins"/>
                <a:sym typeface="Poppins"/>
              </a:rPr>
              <a:t>consequat</a:t>
            </a:r>
            <a:r>
              <a:rPr lang="en-US" sz="2030" u="none" strike="noStrike" spc="-40" dirty="0">
                <a:solidFill>
                  <a:srgbClr val="051D40"/>
                </a:solidFill>
                <a:latin typeface="Poppins"/>
                <a:ea typeface="Poppins"/>
                <a:cs typeface="Poppins"/>
                <a:sym typeface="Poppins"/>
              </a:rPr>
              <a:t> </a:t>
            </a:r>
            <a:r>
              <a:rPr lang="en-US" sz="2030" u="none" strike="noStrike" spc="-40" dirty="0" err="1">
                <a:solidFill>
                  <a:srgbClr val="051D40"/>
                </a:solidFill>
                <a:latin typeface="Poppins"/>
                <a:ea typeface="Poppins"/>
                <a:cs typeface="Poppins"/>
                <a:sym typeface="Poppins"/>
              </a:rPr>
              <a:t>augue</a:t>
            </a:r>
            <a:r>
              <a:rPr lang="en-US" sz="2030" u="none" strike="noStrike" spc="-40" dirty="0">
                <a:solidFill>
                  <a:srgbClr val="051D40"/>
                </a:solidFill>
                <a:latin typeface="Poppins"/>
                <a:ea typeface="Poppins"/>
                <a:cs typeface="Poppins"/>
                <a:sym typeface="Poppins"/>
              </a:rPr>
              <a:t>. </a:t>
            </a:r>
            <a:r>
              <a:rPr lang="en-US" sz="2030" u="none" strike="noStrike" spc="-40" dirty="0" err="1">
                <a:solidFill>
                  <a:srgbClr val="051D40"/>
                </a:solidFill>
                <a:latin typeface="Poppins"/>
                <a:ea typeface="Poppins"/>
                <a:cs typeface="Poppins"/>
                <a:sym typeface="Poppins"/>
              </a:rPr>
              <a:t>Phasellus</a:t>
            </a:r>
            <a:r>
              <a:rPr lang="en-US" sz="2030" u="none" strike="noStrike" spc="-40" dirty="0">
                <a:solidFill>
                  <a:srgbClr val="051D40"/>
                </a:solidFill>
                <a:latin typeface="Poppins"/>
                <a:ea typeface="Poppins"/>
                <a:cs typeface="Poppins"/>
                <a:sym typeface="Poppins"/>
              </a:rPr>
              <a:t> </a:t>
            </a:r>
            <a:r>
              <a:rPr lang="en-US" sz="2030" u="none" strike="noStrike" spc="-40" dirty="0" err="1">
                <a:solidFill>
                  <a:srgbClr val="051D40"/>
                </a:solidFill>
                <a:latin typeface="Poppins"/>
                <a:ea typeface="Poppins"/>
                <a:cs typeface="Poppins"/>
                <a:sym typeface="Poppins"/>
              </a:rPr>
              <a:t>sollicitudin</a:t>
            </a:r>
            <a:r>
              <a:rPr lang="en-US" sz="2030" u="none" strike="noStrike" spc="-40" dirty="0">
                <a:solidFill>
                  <a:srgbClr val="051D40"/>
                </a:solidFill>
                <a:latin typeface="Poppins"/>
                <a:ea typeface="Poppins"/>
                <a:cs typeface="Poppins"/>
                <a:sym typeface="Poppins"/>
              </a:rPr>
              <a:t> </a:t>
            </a:r>
            <a:r>
              <a:rPr lang="en-US" sz="2030" u="none" strike="noStrike" spc="-40" dirty="0" err="1">
                <a:solidFill>
                  <a:srgbClr val="051D40"/>
                </a:solidFill>
                <a:latin typeface="Poppins"/>
                <a:ea typeface="Poppins"/>
                <a:cs typeface="Poppins"/>
                <a:sym typeface="Poppins"/>
              </a:rPr>
              <a:t>felis</a:t>
            </a:r>
            <a:r>
              <a:rPr lang="en-US" sz="2030" u="none" strike="noStrike" spc="-40" dirty="0">
                <a:solidFill>
                  <a:srgbClr val="051D40"/>
                </a:solidFill>
                <a:latin typeface="Poppins"/>
                <a:ea typeface="Poppins"/>
                <a:cs typeface="Poppins"/>
                <a:sym typeface="Poppins"/>
              </a:rPr>
              <a:t> mi, </a:t>
            </a:r>
            <a:r>
              <a:rPr lang="en-US" sz="2030" u="none" strike="noStrike" spc="-40" dirty="0" err="1">
                <a:solidFill>
                  <a:srgbClr val="051D40"/>
                </a:solidFill>
                <a:latin typeface="Poppins"/>
                <a:ea typeface="Poppins"/>
                <a:cs typeface="Poppins"/>
                <a:sym typeface="Poppins"/>
              </a:rPr>
              <a:t>quis</a:t>
            </a:r>
            <a:r>
              <a:rPr lang="en-US" sz="2030" u="none" strike="noStrike" spc="-40" dirty="0">
                <a:solidFill>
                  <a:srgbClr val="051D40"/>
                </a:solidFill>
                <a:latin typeface="Poppins"/>
                <a:ea typeface="Poppins"/>
                <a:cs typeface="Poppins"/>
                <a:sym typeface="Poppins"/>
              </a:rPr>
              <a:t> </a:t>
            </a:r>
            <a:r>
              <a:rPr lang="en-US" sz="2030" u="none" strike="noStrike" spc="-40" dirty="0" err="1">
                <a:solidFill>
                  <a:srgbClr val="051D40"/>
                </a:solidFill>
                <a:latin typeface="Poppins"/>
                <a:ea typeface="Poppins"/>
                <a:cs typeface="Poppins"/>
                <a:sym typeface="Poppins"/>
              </a:rPr>
              <a:t>egestas</a:t>
            </a:r>
            <a:r>
              <a:rPr lang="en-US" sz="2030" u="none" strike="noStrike" spc="-40" dirty="0">
                <a:solidFill>
                  <a:srgbClr val="051D40"/>
                </a:solidFill>
                <a:latin typeface="Poppins"/>
                <a:ea typeface="Poppins"/>
                <a:cs typeface="Poppins"/>
                <a:sym typeface="Poppins"/>
              </a:rPr>
              <a:t> ex </a:t>
            </a:r>
            <a:r>
              <a:rPr lang="en-US" sz="2030" u="none" strike="noStrike" spc="-40" dirty="0" err="1">
                <a:solidFill>
                  <a:srgbClr val="051D40"/>
                </a:solidFill>
                <a:latin typeface="Poppins"/>
                <a:ea typeface="Poppins"/>
                <a:cs typeface="Poppins"/>
                <a:sym typeface="Poppins"/>
              </a:rPr>
              <a:t>ornare</a:t>
            </a:r>
            <a:r>
              <a:rPr lang="en-US" sz="2030" u="none" strike="noStrike" spc="-40" dirty="0">
                <a:solidFill>
                  <a:srgbClr val="051D40"/>
                </a:solidFill>
                <a:latin typeface="Poppins"/>
                <a:ea typeface="Poppins"/>
                <a:cs typeface="Poppins"/>
                <a:sym typeface="Poppins"/>
              </a:rPr>
              <a:t> sed. </a:t>
            </a:r>
          </a:p>
        </p:txBody>
      </p:sp>
      <p:sp>
        <p:nvSpPr>
          <p:cNvPr id="14" name="TextBox 14"/>
          <p:cNvSpPr txBox="1"/>
          <p:nvPr/>
        </p:nvSpPr>
        <p:spPr>
          <a:xfrm>
            <a:off x="1518345" y="6353310"/>
            <a:ext cx="3724127" cy="425071"/>
          </a:xfrm>
          <a:prstGeom prst="rect">
            <a:avLst/>
          </a:prstGeom>
        </p:spPr>
        <p:txBody>
          <a:bodyPr lIns="0" tIns="0" rIns="0" bIns="0" rtlCol="0" anchor="t">
            <a:spAutoFit/>
          </a:bodyPr>
          <a:lstStyle/>
          <a:p>
            <a:pPr algn="l">
              <a:lnSpc>
                <a:spcPts val="3480"/>
              </a:lnSpc>
              <a:spcBef>
                <a:spcPct val="0"/>
              </a:spcBef>
            </a:pPr>
            <a:r>
              <a:rPr lang="en-US" sz="2486">
                <a:solidFill>
                  <a:srgbClr val="051D40"/>
                </a:solidFill>
                <a:latin typeface="Open Sans Extra Bold"/>
                <a:ea typeface="Open Sans Extra Bold"/>
                <a:cs typeface="Open Sans Extra Bold"/>
                <a:sym typeface="Open Sans Extra Bold"/>
              </a:rPr>
              <a:t>Company Overview</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pic>
        <p:nvPicPr>
          <p:cNvPr id="35" name="Picture 34" descr="A white lamp and a tablet on a nightstand">
            <a:extLst>
              <a:ext uri="{FF2B5EF4-FFF2-40B4-BE49-F238E27FC236}">
                <a16:creationId xmlns:a16="http://schemas.microsoft.com/office/drawing/2014/main" id="{7CBD962F-0FCA-6F0F-BBB7-5B6B75EDA2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53600" y="13989"/>
            <a:ext cx="8553417" cy="10273011"/>
          </a:xfrm>
          <a:prstGeom prst="rect">
            <a:avLst/>
          </a:prstGeom>
        </p:spPr>
      </p:pic>
      <p:sp>
        <p:nvSpPr>
          <p:cNvPr id="5" name="TextBox 5"/>
          <p:cNvSpPr txBox="1"/>
          <p:nvPr/>
        </p:nvSpPr>
        <p:spPr>
          <a:xfrm>
            <a:off x="1221496" y="672901"/>
            <a:ext cx="7922504" cy="771523"/>
          </a:xfrm>
          <a:prstGeom prst="rect">
            <a:avLst/>
          </a:prstGeom>
        </p:spPr>
        <p:txBody>
          <a:bodyPr lIns="0" tIns="0" rIns="0" bIns="0" rtlCol="0" anchor="t">
            <a:spAutoFit/>
          </a:bodyPr>
          <a:lstStyle/>
          <a:p>
            <a:pPr marL="0" lvl="0" indent="0" algn="ctr">
              <a:lnSpc>
                <a:spcPts val="6300"/>
              </a:lnSpc>
              <a:spcBef>
                <a:spcPct val="0"/>
              </a:spcBef>
            </a:pPr>
            <a:r>
              <a:rPr lang="en-US" sz="4500" u="none" strike="noStrike" dirty="0">
                <a:solidFill>
                  <a:srgbClr val="051D40"/>
                </a:solidFill>
                <a:latin typeface="Open Sans Extra Bold"/>
                <a:ea typeface="Open Sans Extra Bold"/>
                <a:cs typeface="Open Sans Extra Bold"/>
                <a:sym typeface="Open Sans Extra Bold"/>
              </a:rPr>
              <a:t>Problem Statement</a:t>
            </a:r>
          </a:p>
        </p:txBody>
      </p:sp>
      <p:grpSp>
        <p:nvGrpSpPr>
          <p:cNvPr id="6" name="Group 6"/>
          <p:cNvGrpSpPr/>
          <p:nvPr/>
        </p:nvGrpSpPr>
        <p:grpSpPr>
          <a:xfrm>
            <a:off x="-1595820" y="-1782102"/>
            <a:ext cx="3564204" cy="3564204"/>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051D40">
                  <a:alpha val="15686"/>
                </a:srgbClr>
              </a:solidFill>
              <a:prstDash val="solid"/>
              <a:miter/>
            </a:ln>
          </p:spPr>
          <p:txBody>
            <a:bodyPr/>
            <a:lstStyle/>
            <a:p>
              <a:endParaRPr lang="en-US"/>
            </a:p>
          </p:txBody>
        </p:sp>
        <p:sp>
          <p:nvSpPr>
            <p:cNvPr id="8" name="TextBox 8"/>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9" name="TextBox 9"/>
          <p:cNvSpPr txBox="1"/>
          <p:nvPr/>
        </p:nvSpPr>
        <p:spPr>
          <a:xfrm>
            <a:off x="927231" y="1661182"/>
            <a:ext cx="9006427" cy="2137573"/>
          </a:xfrm>
          <a:prstGeom prst="rect">
            <a:avLst/>
          </a:prstGeom>
        </p:spPr>
        <p:txBody>
          <a:bodyPr lIns="0" tIns="0" rIns="0" bIns="0" rtlCol="0" anchor="t">
            <a:spAutoFit/>
          </a:bodyPr>
          <a:lstStyle/>
          <a:p>
            <a:pPr marL="0" lvl="0" indent="0" algn="ctr">
              <a:lnSpc>
                <a:spcPts val="2843"/>
              </a:lnSpc>
              <a:spcBef>
                <a:spcPct val="0"/>
              </a:spcBef>
            </a:pPr>
            <a:r>
              <a:rPr lang="en-US" sz="2030" b="1" u="none" strike="noStrike" spc="-40" dirty="0">
                <a:solidFill>
                  <a:srgbClr val="051D40"/>
                </a:solidFill>
                <a:latin typeface="Poppins"/>
                <a:ea typeface="Poppins"/>
                <a:cs typeface="Poppins"/>
                <a:sym typeface="Poppins"/>
              </a:rPr>
              <a:t>Current Challenge</a:t>
            </a:r>
          </a:p>
          <a:p>
            <a:pPr marL="0" lvl="0" indent="0" algn="l">
              <a:lnSpc>
                <a:spcPts val="2843"/>
              </a:lnSpc>
              <a:spcBef>
                <a:spcPct val="0"/>
              </a:spcBef>
            </a:pPr>
            <a:r>
              <a:rPr lang="en-US" sz="2030" spc="-40" dirty="0">
                <a:solidFill>
                  <a:srgbClr val="051D40"/>
                </a:solidFill>
                <a:latin typeface="Poppins"/>
                <a:ea typeface="Poppins"/>
                <a:cs typeface="Poppins"/>
                <a:sym typeface="Poppins"/>
              </a:rPr>
              <a:t>ADT </a:t>
            </a:r>
            <a:r>
              <a:rPr lang="en-US" sz="2030" u="none" strike="noStrike" spc="-40" dirty="0">
                <a:solidFill>
                  <a:srgbClr val="051D40"/>
                </a:solidFill>
                <a:latin typeface="Poppins"/>
                <a:ea typeface="Poppins"/>
                <a:cs typeface="Poppins"/>
                <a:sym typeface="Poppins"/>
              </a:rPr>
              <a:t>lacks a data-driven approach in estimating customer acquisition across different marketing channels. This leads to inefficient allocation of our marketing budget, limiting our ability to capitalize on potentially lucrative opportunities.</a:t>
            </a:r>
          </a:p>
          <a:p>
            <a:pPr marL="0" lvl="0" indent="0" algn="l">
              <a:lnSpc>
                <a:spcPts val="2843"/>
              </a:lnSpc>
              <a:spcBef>
                <a:spcPct val="0"/>
              </a:spcBef>
            </a:pPr>
            <a:endParaRPr lang="en-US" sz="2030" u="none" strike="noStrike" spc="-40" dirty="0">
              <a:solidFill>
                <a:srgbClr val="051D40"/>
              </a:solidFill>
              <a:latin typeface="Poppins"/>
              <a:ea typeface="Poppins"/>
              <a:cs typeface="Poppins"/>
              <a:sym typeface="Poppins"/>
            </a:endParaRPr>
          </a:p>
        </p:txBody>
      </p:sp>
      <p:sp>
        <p:nvSpPr>
          <p:cNvPr id="15" name="Freeform 15"/>
          <p:cNvSpPr/>
          <p:nvPr/>
        </p:nvSpPr>
        <p:spPr>
          <a:xfrm>
            <a:off x="1594175" y="8410948"/>
            <a:ext cx="11402164" cy="711357"/>
          </a:xfrm>
          <a:custGeom>
            <a:avLst/>
            <a:gdLst/>
            <a:ahLst/>
            <a:cxnLst/>
            <a:rect l="l" t="t" r="r" b="b"/>
            <a:pathLst>
              <a:path w="11402164" h="711357">
                <a:moveTo>
                  <a:pt x="0" y="0"/>
                </a:moveTo>
                <a:lnTo>
                  <a:pt x="11402164" y="0"/>
                </a:lnTo>
                <a:lnTo>
                  <a:pt x="11402164" y="711358"/>
                </a:lnTo>
                <a:lnTo>
                  <a:pt x="0" y="711358"/>
                </a:lnTo>
                <a:lnTo>
                  <a:pt x="0" y="0"/>
                </a:lnTo>
                <a:close/>
              </a:path>
            </a:pathLst>
          </a:custGeom>
          <a:blipFill>
            <a:blip r:embed="rId3"/>
            <a:stretch>
              <a:fillRect t="-216567"/>
            </a:stretch>
          </a:blipFill>
        </p:spPr>
        <p:txBody>
          <a:bodyPr/>
          <a:lstStyle/>
          <a:p>
            <a:endParaRPr lang="en-US"/>
          </a:p>
        </p:txBody>
      </p:sp>
      <p:grpSp>
        <p:nvGrpSpPr>
          <p:cNvPr id="16" name="Group 16"/>
          <p:cNvGrpSpPr/>
          <p:nvPr/>
        </p:nvGrpSpPr>
        <p:grpSpPr>
          <a:xfrm>
            <a:off x="368638" y="6701043"/>
            <a:ext cx="11387207" cy="3298724"/>
            <a:chOff x="0" y="0"/>
            <a:chExt cx="2999100" cy="868800"/>
          </a:xfrm>
        </p:grpSpPr>
        <p:sp>
          <p:nvSpPr>
            <p:cNvPr id="17" name="Freeform 17"/>
            <p:cNvSpPr/>
            <p:nvPr/>
          </p:nvSpPr>
          <p:spPr>
            <a:xfrm>
              <a:off x="0" y="0"/>
              <a:ext cx="2999100" cy="868800"/>
            </a:xfrm>
            <a:custGeom>
              <a:avLst/>
              <a:gdLst/>
              <a:ahLst/>
              <a:cxnLst/>
              <a:rect l="l" t="t" r="r" b="b"/>
              <a:pathLst>
                <a:path w="2999100" h="868800">
                  <a:moveTo>
                    <a:pt x="9518" y="0"/>
                  </a:moveTo>
                  <a:lnTo>
                    <a:pt x="2989581" y="0"/>
                  </a:lnTo>
                  <a:cubicBezTo>
                    <a:pt x="2992106" y="0"/>
                    <a:pt x="2994527" y="1003"/>
                    <a:pt x="2996312" y="2788"/>
                  </a:cubicBezTo>
                  <a:cubicBezTo>
                    <a:pt x="2998097" y="4573"/>
                    <a:pt x="2999100" y="6994"/>
                    <a:pt x="2999100" y="9518"/>
                  </a:cubicBezTo>
                  <a:lnTo>
                    <a:pt x="2999100" y="859282"/>
                  </a:lnTo>
                  <a:cubicBezTo>
                    <a:pt x="2999100" y="861806"/>
                    <a:pt x="2998097" y="864227"/>
                    <a:pt x="2996312" y="866012"/>
                  </a:cubicBezTo>
                  <a:cubicBezTo>
                    <a:pt x="2994527" y="867797"/>
                    <a:pt x="2992106" y="868800"/>
                    <a:pt x="2989581" y="868800"/>
                  </a:cubicBezTo>
                  <a:lnTo>
                    <a:pt x="9518" y="868800"/>
                  </a:lnTo>
                  <a:cubicBezTo>
                    <a:pt x="4261" y="868800"/>
                    <a:pt x="0" y="864538"/>
                    <a:pt x="0" y="859282"/>
                  </a:cubicBezTo>
                  <a:lnTo>
                    <a:pt x="0" y="9518"/>
                  </a:lnTo>
                  <a:cubicBezTo>
                    <a:pt x="0" y="6994"/>
                    <a:pt x="1003" y="4573"/>
                    <a:pt x="2788" y="2788"/>
                  </a:cubicBezTo>
                  <a:cubicBezTo>
                    <a:pt x="4573" y="1003"/>
                    <a:pt x="6994" y="0"/>
                    <a:pt x="9518" y="0"/>
                  </a:cubicBezTo>
                  <a:close/>
                </a:path>
              </a:pathLst>
            </a:custGeom>
            <a:solidFill>
              <a:srgbClr val="00569E"/>
            </a:solidFill>
          </p:spPr>
          <p:txBody>
            <a:bodyPr/>
            <a:lstStyle/>
            <a:p>
              <a:endParaRPr lang="en-US"/>
            </a:p>
          </p:txBody>
        </p:sp>
        <p:sp>
          <p:nvSpPr>
            <p:cNvPr id="18" name="TextBox 18"/>
            <p:cNvSpPr txBox="1"/>
            <p:nvPr/>
          </p:nvSpPr>
          <p:spPr>
            <a:xfrm>
              <a:off x="0" y="-38100"/>
              <a:ext cx="2999100" cy="906900"/>
            </a:xfrm>
            <a:prstGeom prst="rect">
              <a:avLst/>
            </a:prstGeom>
          </p:spPr>
          <p:txBody>
            <a:bodyPr lIns="50800" tIns="50800" rIns="50800" bIns="50800" rtlCol="0" anchor="ctr"/>
            <a:lstStyle/>
            <a:p>
              <a:pPr algn="ctr">
                <a:lnSpc>
                  <a:spcPts val="2659"/>
                </a:lnSpc>
              </a:pPr>
              <a:endParaRPr/>
            </a:p>
          </p:txBody>
        </p:sp>
      </p:grpSp>
      <p:grpSp>
        <p:nvGrpSpPr>
          <p:cNvPr id="19" name="Group 19"/>
          <p:cNvGrpSpPr/>
          <p:nvPr/>
        </p:nvGrpSpPr>
        <p:grpSpPr>
          <a:xfrm>
            <a:off x="904360" y="6374915"/>
            <a:ext cx="2795041" cy="867963"/>
            <a:chOff x="-1613" y="-2233"/>
            <a:chExt cx="1021651" cy="317260"/>
          </a:xfrm>
        </p:grpSpPr>
        <p:sp>
          <p:nvSpPr>
            <p:cNvPr id="20" name="Freeform 20"/>
            <p:cNvSpPr/>
            <p:nvPr/>
          </p:nvSpPr>
          <p:spPr>
            <a:xfrm>
              <a:off x="6747" y="11299"/>
              <a:ext cx="1013291" cy="250585"/>
            </a:xfrm>
            <a:custGeom>
              <a:avLst/>
              <a:gdLst/>
              <a:ahLst/>
              <a:cxnLst/>
              <a:rect l="l" t="t" r="r" b="b"/>
              <a:pathLst>
                <a:path w="1013291" h="250585">
                  <a:moveTo>
                    <a:pt x="125293" y="0"/>
                  </a:moveTo>
                  <a:lnTo>
                    <a:pt x="887999" y="0"/>
                  </a:lnTo>
                  <a:cubicBezTo>
                    <a:pt x="921228" y="0"/>
                    <a:pt x="953097" y="13200"/>
                    <a:pt x="976594" y="36697"/>
                  </a:cubicBezTo>
                  <a:cubicBezTo>
                    <a:pt x="1000091" y="60194"/>
                    <a:pt x="1013291" y="92063"/>
                    <a:pt x="1013291" y="125293"/>
                  </a:cubicBezTo>
                  <a:lnTo>
                    <a:pt x="1013291" y="125293"/>
                  </a:lnTo>
                  <a:cubicBezTo>
                    <a:pt x="1013291" y="158522"/>
                    <a:pt x="1000091" y="190391"/>
                    <a:pt x="976594" y="213888"/>
                  </a:cubicBezTo>
                  <a:cubicBezTo>
                    <a:pt x="953097" y="237385"/>
                    <a:pt x="921228" y="250585"/>
                    <a:pt x="887999" y="250585"/>
                  </a:cubicBezTo>
                  <a:lnTo>
                    <a:pt x="125293" y="250585"/>
                  </a:lnTo>
                  <a:cubicBezTo>
                    <a:pt x="92063" y="250585"/>
                    <a:pt x="60194" y="237385"/>
                    <a:pt x="36697" y="213888"/>
                  </a:cubicBezTo>
                  <a:cubicBezTo>
                    <a:pt x="13200" y="190391"/>
                    <a:pt x="0" y="158522"/>
                    <a:pt x="0" y="125293"/>
                  </a:cubicBezTo>
                  <a:lnTo>
                    <a:pt x="0" y="125293"/>
                  </a:lnTo>
                  <a:cubicBezTo>
                    <a:pt x="0" y="92063"/>
                    <a:pt x="13200" y="60194"/>
                    <a:pt x="36697" y="36697"/>
                  </a:cubicBezTo>
                  <a:cubicBezTo>
                    <a:pt x="60194" y="13200"/>
                    <a:pt x="92063" y="0"/>
                    <a:pt x="125293" y="0"/>
                  </a:cubicBezTo>
                  <a:close/>
                </a:path>
              </a:pathLst>
            </a:custGeom>
            <a:gradFill rotWithShape="1">
              <a:gsLst>
                <a:gs pos="0">
                  <a:srgbClr val="00569E">
                    <a:alpha val="100000"/>
                  </a:srgbClr>
                </a:gs>
                <a:gs pos="100000">
                  <a:srgbClr val="014074">
                    <a:alpha val="100000"/>
                  </a:srgbClr>
                </a:gs>
              </a:gsLst>
              <a:path path="circle">
                <a:fillToRect r="100000" b="100000"/>
              </a:path>
              <a:tileRect l="-100000" t="-100000"/>
            </a:gradFill>
            <a:ln cap="rnd">
              <a:solidFill>
                <a:schemeClr val="tx1">
                  <a:lumMod val="95000"/>
                  <a:lumOff val="5000"/>
                </a:schemeClr>
              </a:solidFill>
              <a:prstDash val="solid"/>
              <a:round/>
            </a:ln>
          </p:spPr>
          <p:txBody>
            <a:bodyPr/>
            <a:lstStyle/>
            <a:p>
              <a:endParaRPr lang="en-US"/>
            </a:p>
          </p:txBody>
        </p:sp>
        <p:sp>
          <p:nvSpPr>
            <p:cNvPr id="21" name="TextBox 21"/>
            <p:cNvSpPr txBox="1"/>
            <p:nvPr/>
          </p:nvSpPr>
          <p:spPr>
            <a:xfrm>
              <a:off x="-1613" y="-2233"/>
              <a:ext cx="1013291" cy="317260"/>
            </a:xfrm>
            <a:prstGeom prst="rect">
              <a:avLst/>
            </a:prstGeom>
          </p:spPr>
          <p:txBody>
            <a:bodyPr lIns="0" tIns="0" rIns="0" bIns="0" rtlCol="0" anchor="ctr"/>
            <a:lstStyle/>
            <a:p>
              <a:pPr marL="0" lvl="0" indent="0" algn="ctr">
                <a:spcBef>
                  <a:spcPct val="0"/>
                </a:spcBef>
              </a:pPr>
              <a:r>
                <a:rPr lang="en-US" u="none" strike="noStrike" dirty="0">
                  <a:solidFill>
                    <a:srgbClr val="FFFFFF"/>
                  </a:solidFill>
                  <a:latin typeface="Poppins Bold"/>
                  <a:ea typeface="Poppins Bold"/>
                  <a:cs typeface="Poppins Bold"/>
                  <a:sym typeface="Poppins Bold"/>
                </a:rPr>
                <a:t>Optimized Budget Utilization</a:t>
              </a:r>
            </a:p>
          </p:txBody>
        </p:sp>
      </p:grpSp>
      <p:grpSp>
        <p:nvGrpSpPr>
          <p:cNvPr id="22" name="Group 22"/>
          <p:cNvGrpSpPr/>
          <p:nvPr/>
        </p:nvGrpSpPr>
        <p:grpSpPr>
          <a:xfrm>
            <a:off x="4718140" y="6240669"/>
            <a:ext cx="2811400" cy="867963"/>
            <a:chOff x="2625" y="-44807"/>
            <a:chExt cx="1027631" cy="317260"/>
          </a:xfrm>
        </p:grpSpPr>
        <p:sp>
          <p:nvSpPr>
            <p:cNvPr id="23" name="Freeform 23"/>
            <p:cNvSpPr/>
            <p:nvPr/>
          </p:nvSpPr>
          <p:spPr>
            <a:xfrm>
              <a:off x="2625" y="-12250"/>
              <a:ext cx="1013291" cy="250585"/>
            </a:xfrm>
            <a:custGeom>
              <a:avLst/>
              <a:gdLst/>
              <a:ahLst/>
              <a:cxnLst/>
              <a:rect l="l" t="t" r="r" b="b"/>
              <a:pathLst>
                <a:path w="1013291" h="250585">
                  <a:moveTo>
                    <a:pt x="125293" y="0"/>
                  </a:moveTo>
                  <a:lnTo>
                    <a:pt x="887999" y="0"/>
                  </a:lnTo>
                  <a:cubicBezTo>
                    <a:pt x="921228" y="0"/>
                    <a:pt x="953097" y="13200"/>
                    <a:pt x="976594" y="36697"/>
                  </a:cubicBezTo>
                  <a:cubicBezTo>
                    <a:pt x="1000091" y="60194"/>
                    <a:pt x="1013291" y="92063"/>
                    <a:pt x="1013291" y="125293"/>
                  </a:cubicBezTo>
                  <a:lnTo>
                    <a:pt x="1013291" y="125293"/>
                  </a:lnTo>
                  <a:cubicBezTo>
                    <a:pt x="1013291" y="158522"/>
                    <a:pt x="1000091" y="190391"/>
                    <a:pt x="976594" y="213888"/>
                  </a:cubicBezTo>
                  <a:cubicBezTo>
                    <a:pt x="953097" y="237385"/>
                    <a:pt x="921228" y="250585"/>
                    <a:pt x="887999" y="250585"/>
                  </a:cubicBezTo>
                  <a:lnTo>
                    <a:pt x="125293" y="250585"/>
                  </a:lnTo>
                  <a:cubicBezTo>
                    <a:pt x="92063" y="250585"/>
                    <a:pt x="60194" y="237385"/>
                    <a:pt x="36697" y="213888"/>
                  </a:cubicBezTo>
                  <a:cubicBezTo>
                    <a:pt x="13200" y="190391"/>
                    <a:pt x="0" y="158522"/>
                    <a:pt x="0" y="125293"/>
                  </a:cubicBezTo>
                  <a:lnTo>
                    <a:pt x="0" y="125293"/>
                  </a:lnTo>
                  <a:cubicBezTo>
                    <a:pt x="0" y="92063"/>
                    <a:pt x="13200" y="60194"/>
                    <a:pt x="36697" y="36697"/>
                  </a:cubicBezTo>
                  <a:cubicBezTo>
                    <a:pt x="60194" y="13200"/>
                    <a:pt x="92063" y="0"/>
                    <a:pt x="125293" y="0"/>
                  </a:cubicBezTo>
                  <a:close/>
                </a:path>
              </a:pathLst>
            </a:custGeom>
            <a:gradFill rotWithShape="1">
              <a:gsLst>
                <a:gs pos="0">
                  <a:srgbClr val="00569E">
                    <a:alpha val="100000"/>
                  </a:srgbClr>
                </a:gs>
                <a:gs pos="100000">
                  <a:srgbClr val="014074">
                    <a:alpha val="100000"/>
                  </a:srgbClr>
                </a:gs>
              </a:gsLst>
              <a:path path="circle">
                <a:fillToRect r="100000" b="100000"/>
              </a:path>
              <a:tileRect l="-100000" t="-100000"/>
            </a:gradFill>
            <a:ln cap="rnd">
              <a:solidFill>
                <a:schemeClr val="tx1">
                  <a:lumMod val="95000"/>
                  <a:lumOff val="5000"/>
                </a:schemeClr>
              </a:solidFill>
              <a:prstDash val="solid"/>
              <a:round/>
            </a:ln>
          </p:spPr>
          <p:txBody>
            <a:bodyPr/>
            <a:lstStyle/>
            <a:p>
              <a:endParaRPr lang="en-US"/>
            </a:p>
          </p:txBody>
        </p:sp>
        <p:sp>
          <p:nvSpPr>
            <p:cNvPr id="24" name="TextBox 24"/>
            <p:cNvSpPr txBox="1"/>
            <p:nvPr/>
          </p:nvSpPr>
          <p:spPr>
            <a:xfrm>
              <a:off x="16965" y="-44807"/>
              <a:ext cx="1013291" cy="317260"/>
            </a:xfrm>
            <a:prstGeom prst="rect">
              <a:avLst/>
            </a:prstGeom>
          </p:spPr>
          <p:txBody>
            <a:bodyPr lIns="0" tIns="0" rIns="0" bIns="0" rtlCol="0" anchor="ctr"/>
            <a:lstStyle/>
            <a:p>
              <a:pPr marL="0" lvl="0" indent="0" algn="ctr">
                <a:spcBef>
                  <a:spcPct val="0"/>
                </a:spcBef>
              </a:pPr>
              <a:r>
                <a:rPr lang="en-US" u="none" strike="noStrike" dirty="0">
                  <a:solidFill>
                    <a:srgbClr val="FFFFFF"/>
                  </a:solidFill>
                  <a:latin typeface="Poppins Bold"/>
                  <a:ea typeface="Poppins Bold"/>
                  <a:cs typeface="Poppins Bold"/>
                  <a:sym typeface="Poppins Bold"/>
                </a:rPr>
                <a:t>Enhanced</a:t>
              </a:r>
              <a:r>
                <a:rPr lang="en-US" sz="2486" u="none" strike="noStrike" dirty="0">
                  <a:solidFill>
                    <a:srgbClr val="FFFFFF"/>
                  </a:solidFill>
                  <a:latin typeface="Poppins Bold"/>
                  <a:ea typeface="Poppins Bold"/>
                  <a:cs typeface="Poppins Bold"/>
                  <a:sym typeface="Poppins Bold"/>
                </a:rPr>
                <a:t> </a:t>
              </a:r>
              <a:r>
                <a:rPr lang="en-US" u="none" strike="noStrike" dirty="0">
                  <a:solidFill>
                    <a:srgbClr val="FFFFFF"/>
                  </a:solidFill>
                  <a:latin typeface="Poppins Bold"/>
                  <a:ea typeface="Poppins Bold"/>
                  <a:cs typeface="Poppins Bold"/>
                  <a:sym typeface="Poppins Bold"/>
                </a:rPr>
                <a:t>Decision-Making</a:t>
              </a:r>
              <a:endParaRPr lang="en-US" sz="2486" u="none" strike="noStrike" dirty="0">
                <a:solidFill>
                  <a:srgbClr val="FFFFFF"/>
                </a:solidFill>
                <a:latin typeface="Poppins Bold"/>
                <a:ea typeface="Poppins Bold"/>
                <a:cs typeface="Poppins Bold"/>
                <a:sym typeface="Poppins Bold"/>
              </a:endParaRPr>
            </a:p>
          </p:txBody>
        </p:sp>
      </p:grpSp>
      <p:grpSp>
        <p:nvGrpSpPr>
          <p:cNvPr id="25" name="Group 25"/>
          <p:cNvGrpSpPr/>
          <p:nvPr/>
        </p:nvGrpSpPr>
        <p:grpSpPr>
          <a:xfrm>
            <a:off x="8380412" y="6218793"/>
            <a:ext cx="2673902" cy="867963"/>
            <a:chOff x="-436330" y="547509"/>
            <a:chExt cx="977372" cy="317260"/>
          </a:xfrm>
        </p:grpSpPr>
        <p:sp>
          <p:nvSpPr>
            <p:cNvPr id="26" name="Freeform 26"/>
            <p:cNvSpPr/>
            <p:nvPr/>
          </p:nvSpPr>
          <p:spPr>
            <a:xfrm>
              <a:off x="-436330" y="588239"/>
              <a:ext cx="976004" cy="250585"/>
            </a:xfrm>
            <a:custGeom>
              <a:avLst/>
              <a:gdLst/>
              <a:ahLst/>
              <a:cxnLst/>
              <a:rect l="l" t="t" r="r" b="b"/>
              <a:pathLst>
                <a:path w="976004" h="250585">
                  <a:moveTo>
                    <a:pt x="125293" y="0"/>
                  </a:moveTo>
                  <a:lnTo>
                    <a:pt x="850712" y="0"/>
                  </a:lnTo>
                  <a:cubicBezTo>
                    <a:pt x="883941" y="0"/>
                    <a:pt x="915810" y="13200"/>
                    <a:pt x="939307" y="36697"/>
                  </a:cubicBezTo>
                  <a:cubicBezTo>
                    <a:pt x="962804" y="60194"/>
                    <a:pt x="976004" y="92063"/>
                    <a:pt x="976004" y="125293"/>
                  </a:cubicBezTo>
                  <a:lnTo>
                    <a:pt x="976004" y="125293"/>
                  </a:lnTo>
                  <a:cubicBezTo>
                    <a:pt x="976004" y="158522"/>
                    <a:pt x="962804" y="190391"/>
                    <a:pt x="939307" y="213888"/>
                  </a:cubicBezTo>
                  <a:cubicBezTo>
                    <a:pt x="915810" y="237385"/>
                    <a:pt x="883941" y="250585"/>
                    <a:pt x="850712" y="250585"/>
                  </a:cubicBezTo>
                  <a:lnTo>
                    <a:pt x="125293" y="250585"/>
                  </a:lnTo>
                  <a:cubicBezTo>
                    <a:pt x="92063" y="250585"/>
                    <a:pt x="60194" y="237385"/>
                    <a:pt x="36697" y="213888"/>
                  </a:cubicBezTo>
                  <a:cubicBezTo>
                    <a:pt x="13200" y="190391"/>
                    <a:pt x="0" y="158522"/>
                    <a:pt x="0" y="125293"/>
                  </a:cubicBezTo>
                  <a:lnTo>
                    <a:pt x="0" y="125293"/>
                  </a:lnTo>
                  <a:cubicBezTo>
                    <a:pt x="0" y="92063"/>
                    <a:pt x="13200" y="60194"/>
                    <a:pt x="36697" y="36697"/>
                  </a:cubicBezTo>
                  <a:cubicBezTo>
                    <a:pt x="60194" y="13200"/>
                    <a:pt x="92063" y="0"/>
                    <a:pt x="125293" y="0"/>
                  </a:cubicBezTo>
                  <a:close/>
                </a:path>
              </a:pathLst>
            </a:custGeom>
            <a:gradFill rotWithShape="1">
              <a:gsLst>
                <a:gs pos="0">
                  <a:srgbClr val="00569E">
                    <a:alpha val="100000"/>
                  </a:srgbClr>
                </a:gs>
                <a:gs pos="100000">
                  <a:srgbClr val="014074">
                    <a:alpha val="100000"/>
                  </a:srgbClr>
                </a:gs>
              </a:gsLst>
              <a:path path="circle">
                <a:fillToRect r="100000" b="100000"/>
              </a:path>
              <a:tileRect l="-100000" t="-100000"/>
            </a:gradFill>
            <a:ln cap="rnd">
              <a:solidFill>
                <a:schemeClr val="tx1">
                  <a:lumMod val="95000"/>
                  <a:lumOff val="5000"/>
                </a:schemeClr>
              </a:solidFill>
              <a:prstDash val="solid"/>
              <a:round/>
            </a:ln>
          </p:spPr>
          <p:txBody>
            <a:bodyPr/>
            <a:lstStyle/>
            <a:p>
              <a:endParaRPr lang="en-US"/>
            </a:p>
          </p:txBody>
        </p:sp>
        <p:sp>
          <p:nvSpPr>
            <p:cNvPr id="27" name="TextBox 27"/>
            <p:cNvSpPr txBox="1"/>
            <p:nvPr/>
          </p:nvSpPr>
          <p:spPr>
            <a:xfrm>
              <a:off x="-434962" y="547509"/>
              <a:ext cx="976004" cy="317260"/>
            </a:xfrm>
            <a:prstGeom prst="rect">
              <a:avLst/>
            </a:prstGeom>
          </p:spPr>
          <p:txBody>
            <a:bodyPr lIns="0" tIns="0" rIns="0" bIns="0" rtlCol="0" anchor="ctr"/>
            <a:lstStyle/>
            <a:p>
              <a:pPr marL="0" lvl="0" indent="0" algn="ctr">
                <a:spcBef>
                  <a:spcPct val="0"/>
                </a:spcBef>
              </a:pPr>
              <a:r>
                <a:rPr lang="en-US" u="none" strike="noStrike" dirty="0">
                  <a:solidFill>
                    <a:srgbClr val="FFFFFF"/>
                  </a:solidFill>
                  <a:latin typeface="Poppins Bold"/>
                  <a:ea typeface="Poppins Bold"/>
                  <a:cs typeface="Poppins Bold"/>
                  <a:sym typeface="Poppins Bold"/>
                </a:rPr>
                <a:t>Competitive Advantage</a:t>
              </a:r>
            </a:p>
          </p:txBody>
        </p:sp>
      </p:grpSp>
      <p:sp>
        <p:nvSpPr>
          <p:cNvPr id="28" name="TextBox 28"/>
          <p:cNvSpPr txBox="1"/>
          <p:nvPr/>
        </p:nvSpPr>
        <p:spPr>
          <a:xfrm>
            <a:off x="904359" y="7472472"/>
            <a:ext cx="2661498" cy="1755865"/>
          </a:xfrm>
          <a:prstGeom prst="rect">
            <a:avLst/>
          </a:prstGeom>
        </p:spPr>
        <p:txBody>
          <a:bodyPr lIns="0" tIns="0" rIns="0" bIns="0" rtlCol="0" anchor="t">
            <a:spAutoFit/>
          </a:bodyPr>
          <a:lstStyle/>
          <a:p>
            <a:pPr marL="0" lvl="0" indent="0" algn="ctr">
              <a:lnSpc>
                <a:spcPts val="2334"/>
              </a:lnSpc>
              <a:spcBef>
                <a:spcPct val="0"/>
              </a:spcBef>
            </a:pPr>
            <a:r>
              <a:rPr lang="en-US" sz="1667" u="none" strike="noStrike" spc="-33" dirty="0">
                <a:solidFill>
                  <a:srgbClr val="FDFDFD"/>
                </a:solidFill>
                <a:latin typeface="Poppins"/>
                <a:ea typeface="Poppins"/>
                <a:cs typeface="Poppins"/>
                <a:sym typeface="Poppins"/>
              </a:rPr>
              <a:t>The model will enable us to allocate our marketing budget more effectively, ensuring that every dollar spent is maximized for return.</a:t>
            </a:r>
          </a:p>
        </p:txBody>
      </p:sp>
      <p:sp>
        <p:nvSpPr>
          <p:cNvPr id="29" name="TextBox 29"/>
          <p:cNvSpPr txBox="1"/>
          <p:nvPr/>
        </p:nvSpPr>
        <p:spPr>
          <a:xfrm>
            <a:off x="4848611" y="7474025"/>
            <a:ext cx="2661498" cy="1460913"/>
          </a:xfrm>
          <a:prstGeom prst="rect">
            <a:avLst/>
          </a:prstGeom>
        </p:spPr>
        <p:txBody>
          <a:bodyPr lIns="0" tIns="0" rIns="0" bIns="0" rtlCol="0" anchor="t">
            <a:spAutoFit/>
          </a:bodyPr>
          <a:lstStyle/>
          <a:p>
            <a:pPr marL="0" lvl="0" indent="0" algn="ctr">
              <a:lnSpc>
                <a:spcPts val="2334"/>
              </a:lnSpc>
              <a:spcBef>
                <a:spcPct val="0"/>
              </a:spcBef>
            </a:pPr>
            <a:r>
              <a:rPr lang="en-US" sz="1667" u="none" strike="noStrike" spc="-33" dirty="0">
                <a:solidFill>
                  <a:srgbClr val="FDFDFD"/>
                </a:solidFill>
                <a:latin typeface="Poppins"/>
                <a:ea typeface="Poppins"/>
                <a:cs typeface="Poppins"/>
                <a:sym typeface="Poppins"/>
              </a:rPr>
              <a:t>With accurate forecasts, we can make informed decisions that align with our business objectives and market dynamics.</a:t>
            </a:r>
          </a:p>
        </p:txBody>
      </p:sp>
      <p:sp>
        <p:nvSpPr>
          <p:cNvPr id="30" name="TextBox 30"/>
          <p:cNvSpPr txBox="1"/>
          <p:nvPr/>
        </p:nvSpPr>
        <p:spPr>
          <a:xfrm>
            <a:off x="8297425" y="7472472"/>
            <a:ext cx="2661498" cy="1755865"/>
          </a:xfrm>
          <a:prstGeom prst="rect">
            <a:avLst/>
          </a:prstGeom>
        </p:spPr>
        <p:txBody>
          <a:bodyPr lIns="0" tIns="0" rIns="0" bIns="0" rtlCol="0" anchor="t">
            <a:spAutoFit/>
          </a:bodyPr>
          <a:lstStyle/>
          <a:p>
            <a:pPr marL="0" lvl="0" indent="0" algn="ctr">
              <a:lnSpc>
                <a:spcPts val="2334"/>
              </a:lnSpc>
              <a:spcBef>
                <a:spcPct val="0"/>
              </a:spcBef>
            </a:pPr>
            <a:r>
              <a:rPr lang="en-US" sz="1667" u="none" strike="noStrike" spc="-33" dirty="0">
                <a:solidFill>
                  <a:srgbClr val="FDFDFD"/>
                </a:solidFill>
                <a:latin typeface="Poppins"/>
                <a:ea typeface="Poppins"/>
                <a:cs typeface="Poppins"/>
                <a:sym typeface="Poppins"/>
              </a:rPr>
              <a:t>By adopting advanced analytics, we position ourselves ahead of competitors who may still rely on outdated methods.</a:t>
            </a:r>
          </a:p>
        </p:txBody>
      </p:sp>
      <p:sp>
        <p:nvSpPr>
          <p:cNvPr id="31" name="TextBox 9">
            <a:extLst>
              <a:ext uri="{FF2B5EF4-FFF2-40B4-BE49-F238E27FC236}">
                <a16:creationId xmlns:a16="http://schemas.microsoft.com/office/drawing/2014/main" id="{F8741F1E-91E5-5CE4-97A1-36E4C6274EE8}"/>
              </a:ext>
            </a:extLst>
          </p:cNvPr>
          <p:cNvSpPr txBox="1"/>
          <p:nvPr/>
        </p:nvSpPr>
        <p:spPr>
          <a:xfrm>
            <a:off x="927231" y="3789135"/>
            <a:ext cx="9006427" cy="1778500"/>
          </a:xfrm>
          <a:prstGeom prst="rect">
            <a:avLst/>
          </a:prstGeom>
        </p:spPr>
        <p:txBody>
          <a:bodyPr lIns="0" tIns="0" rIns="0" bIns="0" rtlCol="0" anchor="t">
            <a:spAutoFit/>
          </a:bodyPr>
          <a:lstStyle/>
          <a:p>
            <a:pPr marL="0" lvl="0" indent="0" algn="ctr">
              <a:lnSpc>
                <a:spcPts val="2843"/>
              </a:lnSpc>
              <a:spcBef>
                <a:spcPct val="0"/>
              </a:spcBef>
            </a:pPr>
            <a:r>
              <a:rPr lang="en-US" sz="2030" b="1" u="none" strike="noStrike" spc="-40" dirty="0">
                <a:solidFill>
                  <a:srgbClr val="051D40"/>
                </a:solidFill>
                <a:latin typeface="Poppins"/>
                <a:ea typeface="Poppins"/>
                <a:cs typeface="Poppins"/>
                <a:sym typeface="Poppins"/>
              </a:rPr>
              <a:t>Proposed Solution</a:t>
            </a:r>
          </a:p>
          <a:p>
            <a:pPr marL="0" lvl="0" indent="0" algn="l">
              <a:lnSpc>
                <a:spcPts val="2843"/>
              </a:lnSpc>
              <a:spcBef>
                <a:spcPct val="0"/>
              </a:spcBef>
            </a:pPr>
            <a:r>
              <a:rPr lang="en-US" sz="2030" spc="-40" dirty="0">
                <a:solidFill>
                  <a:srgbClr val="051D40"/>
                </a:solidFill>
                <a:latin typeface="Poppins"/>
                <a:ea typeface="Poppins"/>
                <a:cs typeface="Poppins"/>
                <a:sym typeface="Poppins"/>
              </a:rPr>
              <a:t>P</a:t>
            </a:r>
            <a:r>
              <a:rPr lang="en-US" sz="2030" u="none" strike="noStrike" spc="-40" dirty="0">
                <a:solidFill>
                  <a:srgbClr val="051D40"/>
                </a:solidFill>
                <a:latin typeface="Poppins"/>
                <a:ea typeface="Poppins"/>
                <a:cs typeface="Poppins"/>
                <a:sym typeface="Poppins"/>
              </a:rPr>
              <a:t>ropose to develop a predictive model that utilizes advanced Machine Learning analytics to forecast leads and sales with high precision. This initiative will transform our approach from guesswork to a strategy driven by data. </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5143500"/>
          </a:xfrm>
          <a:custGeom>
            <a:avLst/>
            <a:gdLst/>
            <a:ahLst/>
            <a:cxnLst/>
            <a:rect l="l" t="t" r="r" b="b"/>
            <a:pathLst>
              <a:path w="18288000" h="5143500">
                <a:moveTo>
                  <a:pt x="0" y="0"/>
                </a:moveTo>
                <a:lnTo>
                  <a:pt x="18288000" y="0"/>
                </a:lnTo>
                <a:lnTo>
                  <a:pt x="18288000" y="5143500"/>
                </a:lnTo>
                <a:lnTo>
                  <a:pt x="0" y="5143500"/>
                </a:lnTo>
                <a:lnTo>
                  <a:pt x="0" y="0"/>
                </a:lnTo>
                <a:close/>
              </a:path>
            </a:pathLst>
          </a:custGeom>
          <a:blipFill>
            <a:blip r:embed="rId2"/>
            <a:stretch>
              <a:fillRect t="-72406" b="-64482"/>
            </a:stretch>
          </a:blipFill>
        </p:spPr>
        <p:txBody>
          <a:bodyPr/>
          <a:lstStyle/>
          <a:p>
            <a:endParaRPr lang="en-US"/>
          </a:p>
        </p:txBody>
      </p:sp>
      <p:grpSp>
        <p:nvGrpSpPr>
          <p:cNvPr id="3" name="Group 3"/>
          <p:cNvGrpSpPr/>
          <p:nvPr/>
        </p:nvGrpSpPr>
        <p:grpSpPr>
          <a:xfrm>
            <a:off x="-188217" y="9258300"/>
            <a:ext cx="18476217" cy="1028700"/>
            <a:chOff x="0" y="0"/>
            <a:chExt cx="4866164" cy="270933"/>
          </a:xfrm>
        </p:grpSpPr>
        <p:sp>
          <p:nvSpPr>
            <p:cNvPr id="4" name="Freeform 4"/>
            <p:cNvSpPr/>
            <p:nvPr/>
          </p:nvSpPr>
          <p:spPr>
            <a:xfrm>
              <a:off x="0" y="0"/>
              <a:ext cx="4866164" cy="270933"/>
            </a:xfrm>
            <a:custGeom>
              <a:avLst/>
              <a:gdLst/>
              <a:ahLst/>
              <a:cxnLst/>
              <a:rect l="l" t="t" r="r" b="b"/>
              <a:pathLst>
                <a:path w="4866164" h="270933">
                  <a:moveTo>
                    <a:pt x="0" y="0"/>
                  </a:moveTo>
                  <a:lnTo>
                    <a:pt x="4866164" y="0"/>
                  </a:lnTo>
                  <a:lnTo>
                    <a:pt x="4866164" y="270933"/>
                  </a:lnTo>
                  <a:lnTo>
                    <a:pt x="0" y="270933"/>
                  </a:lnTo>
                  <a:close/>
                </a:path>
              </a:pathLst>
            </a:custGeom>
            <a:solidFill>
              <a:srgbClr val="5B98BA"/>
            </a:solidFill>
            <a:ln cap="sq">
              <a:noFill/>
              <a:prstDash val="solid"/>
              <a:miter/>
            </a:ln>
          </p:spPr>
          <p:txBody>
            <a:bodyPr/>
            <a:lstStyle/>
            <a:p>
              <a:endParaRPr lang="en-US"/>
            </a:p>
          </p:txBody>
        </p:sp>
        <p:sp>
          <p:nvSpPr>
            <p:cNvPr id="5" name="TextBox 5"/>
            <p:cNvSpPr txBox="1"/>
            <p:nvPr/>
          </p:nvSpPr>
          <p:spPr>
            <a:xfrm>
              <a:off x="0" y="-38100"/>
              <a:ext cx="4866164" cy="309033"/>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6" name="Group 6"/>
          <p:cNvGrpSpPr/>
          <p:nvPr/>
        </p:nvGrpSpPr>
        <p:grpSpPr>
          <a:xfrm>
            <a:off x="3367558" y="2590556"/>
            <a:ext cx="11552885" cy="5105887"/>
            <a:chOff x="0" y="0"/>
            <a:chExt cx="3042735" cy="1344760"/>
          </a:xfrm>
        </p:grpSpPr>
        <p:sp>
          <p:nvSpPr>
            <p:cNvPr id="7" name="Freeform 7"/>
            <p:cNvSpPr/>
            <p:nvPr/>
          </p:nvSpPr>
          <p:spPr>
            <a:xfrm>
              <a:off x="0" y="0"/>
              <a:ext cx="3042735" cy="1344760"/>
            </a:xfrm>
            <a:custGeom>
              <a:avLst/>
              <a:gdLst/>
              <a:ahLst/>
              <a:cxnLst/>
              <a:rect l="l" t="t" r="r" b="b"/>
              <a:pathLst>
                <a:path w="3042735" h="1344760">
                  <a:moveTo>
                    <a:pt x="0" y="0"/>
                  </a:moveTo>
                  <a:lnTo>
                    <a:pt x="3042735" y="0"/>
                  </a:lnTo>
                  <a:lnTo>
                    <a:pt x="3042735" y="1344760"/>
                  </a:lnTo>
                  <a:lnTo>
                    <a:pt x="0" y="1344760"/>
                  </a:lnTo>
                  <a:close/>
                </a:path>
              </a:pathLst>
            </a:custGeom>
            <a:solidFill>
              <a:srgbClr val="145DA0"/>
            </a:solidFill>
            <a:ln cap="sq">
              <a:noFill/>
              <a:prstDash val="solid"/>
              <a:miter/>
            </a:ln>
          </p:spPr>
          <p:txBody>
            <a:bodyPr/>
            <a:lstStyle/>
            <a:p>
              <a:endParaRPr lang="en-US"/>
            </a:p>
          </p:txBody>
        </p:sp>
        <p:sp>
          <p:nvSpPr>
            <p:cNvPr id="8" name="TextBox 8"/>
            <p:cNvSpPr txBox="1"/>
            <p:nvPr/>
          </p:nvSpPr>
          <p:spPr>
            <a:xfrm>
              <a:off x="0" y="-38100"/>
              <a:ext cx="3042735" cy="1382860"/>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9" name="TextBox 9"/>
          <p:cNvSpPr txBox="1"/>
          <p:nvPr/>
        </p:nvSpPr>
        <p:spPr>
          <a:xfrm>
            <a:off x="6269838" y="2903493"/>
            <a:ext cx="5748323" cy="992039"/>
          </a:xfrm>
          <a:prstGeom prst="rect">
            <a:avLst/>
          </a:prstGeom>
        </p:spPr>
        <p:txBody>
          <a:bodyPr lIns="0" tIns="0" rIns="0" bIns="0" rtlCol="0" anchor="t">
            <a:spAutoFit/>
          </a:bodyPr>
          <a:lstStyle/>
          <a:p>
            <a:pPr marL="0" lvl="0" indent="0" algn="ctr">
              <a:lnSpc>
                <a:spcPts val="8195"/>
              </a:lnSpc>
              <a:spcBef>
                <a:spcPct val="0"/>
              </a:spcBef>
            </a:pPr>
            <a:r>
              <a:rPr lang="en-US" sz="5854">
                <a:solidFill>
                  <a:srgbClr val="FDFDFD"/>
                </a:solidFill>
                <a:latin typeface="Open Sans Extra Bold"/>
                <a:ea typeface="Open Sans Extra Bold"/>
                <a:cs typeface="Open Sans Extra Bold"/>
                <a:sym typeface="Open Sans Extra Bold"/>
              </a:rPr>
              <a:t>Introduction</a:t>
            </a:r>
          </a:p>
        </p:txBody>
      </p:sp>
      <p:sp>
        <p:nvSpPr>
          <p:cNvPr id="10" name="TextBox 10"/>
          <p:cNvSpPr txBox="1"/>
          <p:nvPr/>
        </p:nvSpPr>
        <p:spPr>
          <a:xfrm>
            <a:off x="3896755" y="4236467"/>
            <a:ext cx="10494490" cy="2897844"/>
          </a:xfrm>
          <a:prstGeom prst="rect">
            <a:avLst/>
          </a:prstGeom>
        </p:spPr>
        <p:txBody>
          <a:bodyPr lIns="0" tIns="0" rIns="0" bIns="0" rtlCol="0" anchor="t">
            <a:spAutoFit/>
          </a:bodyPr>
          <a:lstStyle/>
          <a:p>
            <a:pPr algn="ctr">
              <a:lnSpc>
                <a:spcPts val="3288"/>
              </a:lnSpc>
              <a:spcBef>
                <a:spcPct val="0"/>
              </a:spcBef>
            </a:pPr>
            <a:r>
              <a:rPr lang="en-US" sz="2348" spc="-46" dirty="0">
                <a:solidFill>
                  <a:srgbClr val="FDFDFD"/>
                </a:solidFill>
                <a:latin typeface="Poppins"/>
                <a:ea typeface="Poppins"/>
                <a:cs typeface="Poppins"/>
                <a:sym typeface="Poppins"/>
              </a:rPr>
              <a:t>Lorem ipsum dolor sit </a:t>
            </a:r>
            <a:r>
              <a:rPr lang="en-US" sz="2348" spc="-46" dirty="0" err="1">
                <a:solidFill>
                  <a:srgbClr val="FDFDFD"/>
                </a:solidFill>
                <a:latin typeface="Poppins"/>
                <a:ea typeface="Poppins"/>
                <a:cs typeface="Poppins"/>
                <a:sym typeface="Poppins"/>
              </a:rPr>
              <a:t>amet</a:t>
            </a:r>
            <a:r>
              <a:rPr lang="en-US" sz="2348" spc="-46" dirty="0">
                <a:solidFill>
                  <a:srgbClr val="FDFDFD"/>
                </a:solidFill>
                <a:latin typeface="Poppins"/>
                <a:ea typeface="Poppins"/>
                <a:cs typeface="Poppins"/>
                <a:sym typeface="Poppins"/>
              </a:rPr>
              <a:t>, </a:t>
            </a:r>
            <a:r>
              <a:rPr lang="en-US" sz="2348" spc="-46" dirty="0" err="1">
                <a:solidFill>
                  <a:srgbClr val="FDFDFD"/>
                </a:solidFill>
                <a:latin typeface="Poppins"/>
                <a:ea typeface="Poppins"/>
                <a:cs typeface="Poppins"/>
                <a:sym typeface="Poppins"/>
              </a:rPr>
              <a:t>consectetur</a:t>
            </a:r>
            <a:r>
              <a:rPr lang="en-US" sz="2348" spc="-46" dirty="0">
                <a:solidFill>
                  <a:srgbClr val="FDFDFD"/>
                </a:solidFill>
                <a:latin typeface="Poppins"/>
                <a:ea typeface="Poppins"/>
                <a:cs typeface="Poppins"/>
                <a:sym typeface="Poppins"/>
              </a:rPr>
              <a:t> </a:t>
            </a:r>
            <a:r>
              <a:rPr lang="en-US" sz="2348" spc="-46" dirty="0" err="1">
                <a:solidFill>
                  <a:srgbClr val="FDFDFD"/>
                </a:solidFill>
                <a:latin typeface="Poppins"/>
                <a:ea typeface="Poppins"/>
                <a:cs typeface="Poppins"/>
                <a:sym typeface="Poppins"/>
              </a:rPr>
              <a:t>adipiscing</a:t>
            </a:r>
            <a:r>
              <a:rPr lang="en-US" sz="2348" spc="-46" dirty="0">
                <a:solidFill>
                  <a:srgbClr val="FDFDFD"/>
                </a:solidFill>
                <a:latin typeface="Poppins"/>
                <a:ea typeface="Poppins"/>
                <a:cs typeface="Poppins"/>
                <a:sym typeface="Poppins"/>
              </a:rPr>
              <a:t> </a:t>
            </a:r>
            <a:r>
              <a:rPr lang="en-US" sz="2348" spc="-46" dirty="0" err="1">
                <a:solidFill>
                  <a:srgbClr val="FDFDFD"/>
                </a:solidFill>
                <a:latin typeface="Poppins"/>
                <a:ea typeface="Poppins"/>
                <a:cs typeface="Poppins"/>
                <a:sym typeface="Poppins"/>
              </a:rPr>
              <a:t>elit</a:t>
            </a:r>
            <a:r>
              <a:rPr lang="en-US" sz="2348" spc="-46" dirty="0">
                <a:solidFill>
                  <a:srgbClr val="FDFDFD"/>
                </a:solidFill>
                <a:latin typeface="Poppins"/>
                <a:ea typeface="Poppins"/>
                <a:cs typeface="Poppins"/>
                <a:sym typeface="Poppins"/>
              </a:rPr>
              <a:t>. </a:t>
            </a:r>
            <a:r>
              <a:rPr lang="en-US" sz="2348" spc="-46" dirty="0" err="1">
                <a:solidFill>
                  <a:srgbClr val="FDFDFD"/>
                </a:solidFill>
                <a:latin typeface="Poppins"/>
                <a:ea typeface="Poppins"/>
                <a:cs typeface="Poppins"/>
                <a:sym typeface="Poppins"/>
              </a:rPr>
              <a:t>Nullam</a:t>
            </a:r>
            <a:r>
              <a:rPr lang="en-US" sz="2348" spc="-46" dirty="0">
                <a:solidFill>
                  <a:srgbClr val="FDFDFD"/>
                </a:solidFill>
                <a:latin typeface="Poppins"/>
                <a:ea typeface="Poppins"/>
                <a:cs typeface="Poppins"/>
                <a:sym typeface="Poppins"/>
              </a:rPr>
              <a:t> </a:t>
            </a:r>
            <a:r>
              <a:rPr lang="en-US" sz="2348" spc="-46" dirty="0" err="1">
                <a:solidFill>
                  <a:srgbClr val="FDFDFD"/>
                </a:solidFill>
                <a:latin typeface="Poppins"/>
                <a:ea typeface="Poppins"/>
                <a:cs typeface="Poppins"/>
                <a:sym typeface="Poppins"/>
              </a:rPr>
              <a:t>laoreet</a:t>
            </a:r>
            <a:r>
              <a:rPr lang="en-US" sz="2348" spc="-46" dirty="0">
                <a:solidFill>
                  <a:srgbClr val="FDFDFD"/>
                </a:solidFill>
                <a:latin typeface="Poppins"/>
                <a:ea typeface="Poppins"/>
                <a:cs typeface="Poppins"/>
                <a:sym typeface="Poppins"/>
              </a:rPr>
              <a:t> </a:t>
            </a:r>
            <a:r>
              <a:rPr lang="en-US" sz="2348" spc="-46" dirty="0" err="1">
                <a:solidFill>
                  <a:srgbClr val="FDFDFD"/>
                </a:solidFill>
                <a:latin typeface="Poppins"/>
                <a:ea typeface="Poppins"/>
                <a:cs typeface="Poppins"/>
                <a:sym typeface="Poppins"/>
              </a:rPr>
              <a:t>risus</a:t>
            </a:r>
            <a:r>
              <a:rPr lang="en-US" sz="2348" spc="-46" dirty="0">
                <a:solidFill>
                  <a:srgbClr val="FDFDFD"/>
                </a:solidFill>
                <a:latin typeface="Poppins"/>
                <a:ea typeface="Poppins"/>
                <a:cs typeface="Poppins"/>
                <a:sym typeface="Poppins"/>
              </a:rPr>
              <a:t> </a:t>
            </a:r>
            <a:r>
              <a:rPr lang="en-US" sz="2348" spc="-46" dirty="0" err="1">
                <a:solidFill>
                  <a:srgbClr val="FDFDFD"/>
                </a:solidFill>
                <a:latin typeface="Poppins"/>
                <a:ea typeface="Poppins"/>
                <a:cs typeface="Poppins"/>
                <a:sym typeface="Poppins"/>
              </a:rPr>
              <a:t>fringilla</a:t>
            </a:r>
            <a:r>
              <a:rPr lang="en-US" sz="2348" spc="-46" dirty="0">
                <a:solidFill>
                  <a:srgbClr val="FDFDFD"/>
                </a:solidFill>
                <a:latin typeface="Poppins"/>
                <a:ea typeface="Poppins"/>
                <a:cs typeface="Poppins"/>
                <a:sym typeface="Poppins"/>
              </a:rPr>
              <a:t>, </a:t>
            </a:r>
            <a:r>
              <a:rPr lang="en-US" sz="2348" spc="-46" dirty="0" err="1">
                <a:solidFill>
                  <a:srgbClr val="FDFDFD"/>
                </a:solidFill>
                <a:latin typeface="Poppins"/>
                <a:ea typeface="Poppins"/>
                <a:cs typeface="Poppins"/>
                <a:sym typeface="Poppins"/>
              </a:rPr>
              <a:t>egestas</a:t>
            </a:r>
            <a:r>
              <a:rPr lang="en-US" sz="2348" spc="-46" dirty="0">
                <a:solidFill>
                  <a:srgbClr val="FDFDFD"/>
                </a:solidFill>
                <a:latin typeface="Poppins"/>
                <a:ea typeface="Poppins"/>
                <a:cs typeface="Poppins"/>
                <a:sym typeface="Poppins"/>
              </a:rPr>
              <a:t> </a:t>
            </a:r>
            <a:r>
              <a:rPr lang="en-US" sz="2348" spc="-46" dirty="0" err="1">
                <a:solidFill>
                  <a:srgbClr val="FDFDFD"/>
                </a:solidFill>
                <a:latin typeface="Poppins"/>
                <a:ea typeface="Poppins"/>
                <a:cs typeface="Poppins"/>
                <a:sym typeface="Poppins"/>
              </a:rPr>
              <a:t>elit</a:t>
            </a:r>
            <a:r>
              <a:rPr lang="en-US" sz="2348" spc="-46" dirty="0">
                <a:solidFill>
                  <a:srgbClr val="FDFDFD"/>
                </a:solidFill>
                <a:latin typeface="Poppins"/>
                <a:ea typeface="Poppins"/>
                <a:cs typeface="Poppins"/>
                <a:sym typeface="Poppins"/>
              </a:rPr>
              <a:t> a, </a:t>
            </a:r>
            <a:r>
              <a:rPr lang="en-US" sz="2348" spc="-46" dirty="0" err="1">
                <a:solidFill>
                  <a:srgbClr val="FDFDFD"/>
                </a:solidFill>
                <a:latin typeface="Poppins"/>
                <a:ea typeface="Poppins"/>
                <a:cs typeface="Poppins"/>
                <a:sym typeface="Poppins"/>
              </a:rPr>
              <a:t>consequat</a:t>
            </a:r>
            <a:r>
              <a:rPr lang="en-US" sz="2348" spc="-46" dirty="0">
                <a:solidFill>
                  <a:srgbClr val="FDFDFD"/>
                </a:solidFill>
                <a:latin typeface="Poppins"/>
                <a:ea typeface="Poppins"/>
                <a:cs typeface="Poppins"/>
                <a:sym typeface="Poppins"/>
              </a:rPr>
              <a:t> </a:t>
            </a:r>
            <a:r>
              <a:rPr lang="en-US" sz="2348" spc="-46" dirty="0" err="1">
                <a:solidFill>
                  <a:srgbClr val="FDFDFD"/>
                </a:solidFill>
                <a:latin typeface="Poppins"/>
                <a:ea typeface="Poppins"/>
                <a:cs typeface="Poppins"/>
                <a:sym typeface="Poppins"/>
              </a:rPr>
              <a:t>augue</a:t>
            </a:r>
            <a:r>
              <a:rPr lang="en-US" sz="2348" spc="-46" dirty="0">
                <a:solidFill>
                  <a:srgbClr val="FDFDFD"/>
                </a:solidFill>
                <a:latin typeface="Poppins"/>
                <a:ea typeface="Poppins"/>
                <a:cs typeface="Poppins"/>
                <a:sym typeface="Poppins"/>
              </a:rPr>
              <a:t>. </a:t>
            </a:r>
            <a:r>
              <a:rPr lang="en-US" sz="2348" spc="-46" dirty="0" err="1">
                <a:solidFill>
                  <a:srgbClr val="FDFDFD"/>
                </a:solidFill>
                <a:latin typeface="Poppins"/>
                <a:ea typeface="Poppins"/>
                <a:cs typeface="Poppins"/>
                <a:sym typeface="Poppins"/>
              </a:rPr>
              <a:t>Phasellus</a:t>
            </a:r>
            <a:r>
              <a:rPr lang="en-US" sz="2348" spc="-46" dirty="0">
                <a:solidFill>
                  <a:srgbClr val="FDFDFD"/>
                </a:solidFill>
                <a:latin typeface="Poppins"/>
                <a:ea typeface="Poppins"/>
                <a:cs typeface="Poppins"/>
                <a:sym typeface="Poppins"/>
              </a:rPr>
              <a:t> </a:t>
            </a:r>
            <a:r>
              <a:rPr lang="en-US" sz="2348" spc="-46" dirty="0" err="1">
                <a:solidFill>
                  <a:srgbClr val="FDFDFD"/>
                </a:solidFill>
                <a:latin typeface="Poppins"/>
                <a:ea typeface="Poppins"/>
                <a:cs typeface="Poppins"/>
                <a:sym typeface="Poppins"/>
              </a:rPr>
              <a:t>sollicitudin</a:t>
            </a:r>
            <a:r>
              <a:rPr lang="en-US" sz="2348" spc="-46" dirty="0">
                <a:solidFill>
                  <a:srgbClr val="FDFDFD"/>
                </a:solidFill>
                <a:latin typeface="Poppins"/>
                <a:ea typeface="Poppins"/>
                <a:cs typeface="Poppins"/>
                <a:sym typeface="Poppins"/>
              </a:rPr>
              <a:t> </a:t>
            </a:r>
            <a:r>
              <a:rPr lang="en-US" sz="2348" spc="-46" dirty="0" err="1">
                <a:solidFill>
                  <a:srgbClr val="FDFDFD"/>
                </a:solidFill>
                <a:latin typeface="Poppins"/>
                <a:ea typeface="Poppins"/>
                <a:cs typeface="Poppins"/>
                <a:sym typeface="Poppins"/>
              </a:rPr>
              <a:t>felis</a:t>
            </a:r>
            <a:r>
              <a:rPr lang="en-US" sz="2348" spc="-46" dirty="0">
                <a:solidFill>
                  <a:srgbClr val="FDFDFD"/>
                </a:solidFill>
                <a:latin typeface="Poppins"/>
                <a:ea typeface="Poppins"/>
                <a:cs typeface="Poppins"/>
                <a:sym typeface="Poppins"/>
              </a:rPr>
              <a:t> mi, </a:t>
            </a:r>
            <a:r>
              <a:rPr lang="en-US" sz="2348" spc="-46" dirty="0" err="1">
                <a:solidFill>
                  <a:srgbClr val="FDFDFD"/>
                </a:solidFill>
                <a:latin typeface="Poppins"/>
                <a:ea typeface="Poppins"/>
                <a:cs typeface="Poppins"/>
                <a:sym typeface="Poppins"/>
              </a:rPr>
              <a:t>quis</a:t>
            </a:r>
            <a:r>
              <a:rPr lang="en-US" sz="2348" spc="-46" dirty="0">
                <a:solidFill>
                  <a:srgbClr val="FDFDFD"/>
                </a:solidFill>
                <a:latin typeface="Poppins"/>
                <a:ea typeface="Poppins"/>
                <a:cs typeface="Poppins"/>
                <a:sym typeface="Poppins"/>
              </a:rPr>
              <a:t> </a:t>
            </a:r>
            <a:r>
              <a:rPr lang="en-US" sz="2348" spc="-46" dirty="0" err="1">
                <a:solidFill>
                  <a:srgbClr val="FDFDFD"/>
                </a:solidFill>
                <a:latin typeface="Poppins"/>
                <a:ea typeface="Poppins"/>
                <a:cs typeface="Poppins"/>
                <a:sym typeface="Poppins"/>
              </a:rPr>
              <a:t>egestas</a:t>
            </a:r>
            <a:r>
              <a:rPr lang="en-US" sz="2348" spc="-46" dirty="0">
                <a:solidFill>
                  <a:srgbClr val="FDFDFD"/>
                </a:solidFill>
                <a:latin typeface="Poppins"/>
                <a:ea typeface="Poppins"/>
                <a:cs typeface="Poppins"/>
                <a:sym typeface="Poppins"/>
              </a:rPr>
              <a:t> ex </a:t>
            </a:r>
            <a:r>
              <a:rPr lang="en-US" sz="2348" spc="-46" dirty="0" err="1">
                <a:solidFill>
                  <a:srgbClr val="FDFDFD"/>
                </a:solidFill>
                <a:latin typeface="Poppins"/>
                <a:ea typeface="Poppins"/>
                <a:cs typeface="Poppins"/>
                <a:sym typeface="Poppins"/>
              </a:rPr>
              <a:t>ornare</a:t>
            </a:r>
            <a:r>
              <a:rPr lang="en-US" sz="2348" spc="-46" dirty="0">
                <a:solidFill>
                  <a:srgbClr val="FDFDFD"/>
                </a:solidFill>
                <a:latin typeface="Poppins"/>
                <a:ea typeface="Poppins"/>
                <a:cs typeface="Poppins"/>
                <a:sym typeface="Poppins"/>
              </a:rPr>
              <a:t> sed. </a:t>
            </a:r>
          </a:p>
          <a:p>
            <a:pPr algn="ctr">
              <a:lnSpc>
                <a:spcPts val="3288"/>
              </a:lnSpc>
              <a:spcBef>
                <a:spcPct val="0"/>
              </a:spcBef>
            </a:pPr>
            <a:endParaRPr lang="en-US" sz="2348" spc="-46" dirty="0">
              <a:solidFill>
                <a:srgbClr val="FDFDFD"/>
              </a:solidFill>
              <a:latin typeface="Poppins"/>
              <a:ea typeface="Poppins"/>
              <a:cs typeface="Poppins"/>
              <a:sym typeface="Poppins"/>
            </a:endParaRPr>
          </a:p>
          <a:p>
            <a:pPr algn="ctr">
              <a:lnSpc>
                <a:spcPts val="3288"/>
              </a:lnSpc>
              <a:spcBef>
                <a:spcPct val="0"/>
              </a:spcBef>
            </a:pPr>
            <a:r>
              <a:rPr lang="en-US" sz="2348" spc="-46" dirty="0" err="1">
                <a:solidFill>
                  <a:srgbClr val="FDFDFD"/>
                </a:solidFill>
                <a:latin typeface="Poppins"/>
                <a:ea typeface="Poppins"/>
                <a:cs typeface="Poppins"/>
                <a:sym typeface="Poppins"/>
              </a:rPr>
              <a:t>Praesent</a:t>
            </a:r>
            <a:r>
              <a:rPr lang="en-US" sz="2348" spc="-46" dirty="0">
                <a:solidFill>
                  <a:srgbClr val="FDFDFD"/>
                </a:solidFill>
                <a:latin typeface="Poppins"/>
                <a:ea typeface="Poppins"/>
                <a:cs typeface="Poppins"/>
                <a:sym typeface="Poppins"/>
              </a:rPr>
              <a:t> vel </a:t>
            </a:r>
            <a:r>
              <a:rPr lang="en-US" sz="2348" spc="-46" dirty="0" err="1">
                <a:solidFill>
                  <a:srgbClr val="FDFDFD"/>
                </a:solidFill>
                <a:latin typeface="Poppins"/>
                <a:ea typeface="Poppins"/>
                <a:cs typeface="Poppins"/>
                <a:sym typeface="Poppins"/>
              </a:rPr>
              <a:t>felis</a:t>
            </a:r>
            <a:r>
              <a:rPr lang="en-US" sz="2348" spc="-46" dirty="0">
                <a:solidFill>
                  <a:srgbClr val="FDFDFD"/>
                </a:solidFill>
                <a:latin typeface="Poppins"/>
                <a:ea typeface="Poppins"/>
                <a:cs typeface="Poppins"/>
                <a:sym typeface="Poppins"/>
              </a:rPr>
              <a:t> </a:t>
            </a:r>
            <a:r>
              <a:rPr lang="en-US" sz="2348" spc="-46" dirty="0" err="1">
                <a:solidFill>
                  <a:srgbClr val="FDFDFD"/>
                </a:solidFill>
                <a:latin typeface="Poppins"/>
                <a:ea typeface="Poppins"/>
                <a:cs typeface="Poppins"/>
                <a:sym typeface="Poppins"/>
              </a:rPr>
              <a:t>quis</a:t>
            </a:r>
            <a:r>
              <a:rPr lang="en-US" sz="2348" spc="-46" dirty="0">
                <a:solidFill>
                  <a:srgbClr val="FDFDFD"/>
                </a:solidFill>
                <a:latin typeface="Poppins"/>
                <a:ea typeface="Poppins"/>
                <a:cs typeface="Poppins"/>
                <a:sym typeface="Poppins"/>
              </a:rPr>
              <a:t> mi pulvinar </a:t>
            </a:r>
            <a:r>
              <a:rPr lang="en-US" sz="2348" spc="-46" dirty="0" err="1">
                <a:solidFill>
                  <a:srgbClr val="FDFDFD"/>
                </a:solidFill>
                <a:latin typeface="Poppins"/>
                <a:ea typeface="Poppins"/>
                <a:cs typeface="Poppins"/>
                <a:sym typeface="Poppins"/>
              </a:rPr>
              <a:t>sagittis</a:t>
            </a:r>
            <a:r>
              <a:rPr lang="en-US" sz="2348" spc="-46" dirty="0">
                <a:solidFill>
                  <a:srgbClr val="FDFDFD"/>
                </a:solidFill>
                <a:latin typeface="Poppins"/>
                <a:ea typeface="Poppins"/>
                <a:cs typeface="Poppins"/>
                <a:sym typeface="Poppins"/>
              </a:rPr>
              <a:t>. </a:t>
            </a:r>
            <a:r>
              <a:rPr lang="en-US" sz="2348" spc="-46" dirty="0" err="1">
                <a:solidFill>
                  <a:srgbClr val="FDFDFD"/>
                </a:solidFill>
                <a:latin typeface="Poppins"/>
                <a:ea typeface="Poppins"/>
                <a:cs typeface="Poppins"/>
                <a:sym typeface="Poppins"/>
              </a:rPr>
              <a:t>Pellentesque</a:t>
            </a:r>
            <a:r>
              <a:rPr lang="en-US" sz="2348" spc="-46" dirty="0">
                <a:solidFill>
                  <a:srgbClr val="FDFDFD"/>
                </a:solidFill>
                <a:latin typeface="Poppins"/>
                <a:ea typeface="Poppins"/>
                <a:cs typeface="Poppins"/>
                <a:sym typeface="Poppins"/>
              </a:rPr>
              <a:t> </a:t>
            </a:r>
            <a:r>
              <a:rPr lang="en-US" sz="2348" spc="-46" dirty="0" err="1">
                <a:solidFill>
                  <a:srgbClr val="FDFDFD"/>
                </a:solidFill>
                <a:latin typeface="Poppins"/>
                <a:ea typeface="Poppins"/>
                <a:cs typeface="Poppins"/>
                <a:sym typeface="Poppins"/>
              </a:rPr>
              <a:t>viverra</a:t>
            </a:r>
            <a:r>
              <a:rPr lang="en-US" sz="2348" spc="-46" dirty="0">
                <a:solidFill>
                  <a:srgbClr val="FDFDFD"/>
                </a:solidFill>
                <a:latin typeface="Poppins"/>
                <a:ea typeface="Poppins"/>
                <a:cs typeface="Poppins"/>
                <a:sym typeface="Poppins"/>
              </a:rPr>
              <a:t> ipsum ante, in </a:t>
            </a:r>
            <a:r>
              <a:rPr lang="en-US" sz="2348" spc="-46" dirty="0" err="1">
                <a:solidFill>
                  <a:srgbClr val="FDFDFD"/>
                </a:solidFill>
                <a:latin typeface="Poppins"/>
                <a:ea typeface="Poppins"/>
                <a:cs typeface="Poppins"/>
                <a:sym typeface="Poppins"/>
              </a:rPr>
              <a:t>congue</a:t>
            </a:r>
            <a:r>
              <a:rPr lang="en-US" sz="2348" spc="-46" dirty="0">
                <a:solidFill>
                  <a:srgbClr val="FDFDFD"/>
                </a:solidFill>
                <a:latin typeface="Poppins"/>
                <a:ea typeface="Poppins"/>
                <a:cs typeface="Poppins"/>
                <a:sym typeface="Poppins"/>
              </a:rPr>
              <a:t> ante </a:t>
            </a:r>
            <a:r>
              <a:rPr lang="en-US" sz="2348" spc="-46" dirty="0" err="1">
                <a:solidFill>
                  <a:srgbClr val="FDFDFD"/>
                </a:solidFill>
                <a:latin typeface="Poppins"/>
                <a:ea typeface="Poppins"/>
                <a:cs typeface="Poppins"/>
                <a:sym typeface="Poppins"/>
              </a:rPr>
              <a:t>eleifend</a:t>
            </a:r>
            <a:r>
              <a:rPr lang="en-US" sz="2348" spc="-46" dirty="0">
                <a:solidFill>
                  <a:srgbClr val="FDFDFD"/>
                </a:solidFill>
                <a:latin typeface="Poppins"/>
                <a:ea typeface="Poppins"/>
                <a:cs typeface="Poppins"/>
                <a:sym typeface="Poppins"/>
              </a:rPr>
              <a:t> </a:t>
            </a:r>
            <a:r>
              <a:rPr lang="en-US" sz="2348" spc="-46" dirty="0" err="1">
                <a:solidFill>
                  <a:srgbClr val="FDFDFD"/>
                </a:solidFill>
                <a:latin typeface="Poppins"/>
                <a:ea typeface="Poppins"/>
                <a:cs typeface="Poppins"/>
                <a:sym typeface="Poppins"/>
              </a:rPr>
              <a:t>eget</a:t>
            </a:r>
            <a:r>
              <a:rPr lang="en-US" sz="2348" spc="-46" dirty="0">
                <a:solidFill>
                  <a:srgbClr val="FDFDFD"/>
                </a:solidFill>
                <a:latin typeface="Poppins"/>
                <a:ea typeface="Poppins"/>
                <a:cs typeface="Poppins"/>
                <a:sym typeface="Poppins"/>
              </a:rPr>
              <a:t>. Aenean </a:t>
            </a:r>
            <a:r>
              <a:rPr lang="en-US" sz="2348" spc="-46" dirty="0" err="1">
                <a:solidFill>
                  <a:srgbClr val="FDFDFD"/>
                </a:solidFill>
                <a:latin typeface="Poppins"/>
                <a:ea typeface="Poppins"/>
                <a:cs typeface="Poppins"/>
                <a:sym typeface="Poppins"/>
              </a:rPr>
              <a:t>tortor</a:t>
            </a:r>
            <a:r>
              <a:rPr lang="en-US" sz="2348" spc="-46" dirty="0">
                <a:solidFill>
                  <a:srgbClr val="FDFDFD"/>
                </a:solidFill>
                <a:latin typeface="Poppins"/>
                <a:ea typeface="Poppins"/>
                <a:cs typeface="Poppins"/>
                <a:sym typeface="Poppins"/>
              </a:rPr>
              <a:t> </a:t>
            </a:r>
            <a:r>
              <a:rPr lang="en-US" sz="2348" spc="-46" dirty="0" err="1">
                <a:solidFill>
                  <a:srgbClr val="FDFDFD"/>
                </a:solidFill>
                <a:latin typeface="Poppins"/>
                <a:ea typeface="Poppins"/>
                <a:cs typeface="Poppins"/>
                <a:sym typeface="Poppins"/>
              </a:rPr>
              <a:t>tellus</a:t>
            </a:r>
            <a:r>
              <a:rPr lang="en-US" sz="2348" spc="-46" dirty="0">
                <a:solidFill>
                  <a:srgbClr val="FDFDFD"/>
                </a:solidFill>
                <a:latin typeface="Poppins"/>
                <a:ea typeface="Poppins"/>
                <a:cs typeface="Poppins"/>
                <a:sym typeface="Poppins"/>
              </a:rPr>
              <a:t>, </a:t>
            </a:r>
            <a:r>
              <a:rPr lang="en-US" sz="2348" spc="-46" dirty="0" err="1">
                <a:solidFill>
                  <a:srgbClr val="FDFDFD"/>
                </a:solidFill>
                <a:latin typeface="Poppins"/>
                <a:ea typeface="Poppins"/>
                <a:cs typeface="Poppins"/>
                <a:sym typeface="Poppins"/>
              </a:rPr>
              <a:t>efficitur</a:t>
            </a:r>
            <a:r>
              <a:rPr lang="en-US" sz="2348" spc="-46" dirty="0">
                <a:solidFill>
                  <a:srgbClr val="FDFDFD"/>
                </a:solidFill>
                <a:latin typeface="Poppins"/>
                <a:ea typeface="Poppins"/>
                <a:cs typeface="Poppins"/>
                <a:sym typeface="Poppins"/>
              </a:rPr>
              <a:t> ac </a:t>
            </a:r>
            <a:r>
              <a:rPr lang="en-US" sz="2348" spc="-46" dirty="0" err="1">
                <a:solidFill>
                  <a:srgbClr val="FDFDFD"/>
                </a:solidFill>
                <a:latin typeface="Poppins"/>
                <a:ea typeface="Poppins"/>
                <a:cs typeface="Poppins"/>
                <a:sym typeface="Poppins"/>
              </a:rPr>
              <a:t>rhoncus</a:t>
            </a:r>
            <a:r>
              <a:rPr lang="en-US" sz="2348" spc="-46" dirty="0">
                <a:solidFill>
                  <a:srgbClr val="FDFDFD"/>
                </a:solidFill>
                <a:latin typeface="Poppins"/>
                <a:ea typeface="Poppins"/>
                <a:cs typeface="Poppins"/>
                <a:sym typeface="Poppins"/>
              </a:rPr>
              <a:t> et, </a:t>
            </a:r>
            <a:r>
              <a:rPr lang="en-US" sz="2348" spc="-46" dirty="0" err="1">
                <a:solidFill>
                  <a:srgbClr val="FDFDFD"/>
                </a:solidFill>
                <a:latin typeface="Poppins"/>
                <a:ea typeface="Poppins"/>
                <a:cs typeface="Poppins"/>
                <a:sym typeface="Poppins"/>
              </a:rPr>
              <a:t>eleifend</a:t>
            </a:r>
            <a:r>
              <a:rPr lang="en-US" sz="2348" spc="-46" dirty="0">
                <a:solidFill>
                  <a:srgbClr val="FDFDFD"/>
                </a:solidFill>
                <a:latin typeface="Poppins"/>
                <a:ea typeface="Poppins"/>
                <a:cs typeface="Poppins"/>
                <a:sym typeface="Poppins"/>
              </a:rPr>
              <a:t> sit </a:t>
            </a:r>
            <a:r>
              <a:rPr lang="en-US" sz="2348" spc="-46" dirty="0" err="1">
                <a:solidFill>
                  <a:srgbClr val="FDFDFD"/>
                </a:solidFill>
                <a:latin typeface="Poppins"/>
                <a:ea typeface="Poppins"/>
                <a:cs typeface="Poppins"/>
                <a:sym typeface="Poppins"/>
              </a:rPr>
              <a:t>amet</a:t>
            </a:r>
            <a:r>
              <a:rPr lang="en-US" sz="2348" spc="-46" dirty="0">
                <a:solidFill>
                  <a:srgbClr val="FDFDFD"/>
                </a:solidFill>
                <a:latin typeface="Poppins"/>
                <a:ea typeface="Poppins"/>
                <a:cs typeface="Poppins"/>
                <a:sym typeface="Poppins"/>
              </a:rPr>
              <a:t> mi. Sed </a:t>
            </a:r>
            <a:r>
              <a:rPr lang="en-US" sz="2348" spc="-46" dirty="0" err="1">
                <a:solidFill>
                  <a:srgbClr val="FDFDFD"/>
                </a:solidFill>
                <a:latin typeface="Poppins"/>
                <a:ea typeface="Poppins"/>
                <a:cs typeface="Poppins"/>
                <a:sym typeface="Poppins"/>
              </a:rPr>
              <a:t>ut</a:t>
            </a:r>
            <a:r>
              <a:rPr lang="en-US" sz="2348" spc="-46" dirty="0">
                <a:solidFill>
                  <a:srgbClr val="FDFDFD"/>
                </a:solidFill>
                <a:latin typeface="Poppins"/>
                <a:ea typeface="Poppins"/>
                <a:cs typeface="Poppins"/>
                <a:sym typeface="Poppins"/>
              </a:rPr>
              <a:t> </a:t>
            </a:r>
            <a:r>
              <a:rPr lang="en-US" sz="2348" spc="-46" dirty="0" err="1">
                <a:solidFill>
                  <a:srgbClr val="FDFDFD"/>
                </a:solidFill>
                <a:latin typeface="Poppins"/>
                <a:ea typeface="Poppins"/>
                <a:cs typeface="Poppins"/>
                <a:sym typeface="Poppins"/>
              </a:rPr>
              <a:t>lectus</a:t>
            </a:r>
            <a:r>
              <a:rPr lang="en-US" sz="2348" spc="-46" dirty="0">
                <a:solidFill>
                  <a:srgbClr val="FDFDFD"/>
                </a:solidFill>
                <a:latin typeface="Poppins"/>
                <a:ea typeface="Poppins"/>
                <a:cs typeface="Poppins"/>
                <a:sym typeface="Poppins"/>
              </a:rPr>
              <a:t> ac </a:t>
            </a:r>
            <a:r>
              <a:rPr lang="en-US" sz="2348" spc="-46" dirty="0" err="1">
                <a:solidFill>
                  <a:srgbClr val="FDFDFD"/>
                </a:solidFill>
                <a:latin typeface="Poppins"/>
                <a:ea typeface="Poppins"/>
                <a:cs typeface="Poppins"/>
                <a:sym typeface="Poppins"/>
              </a:rPr>
              <a:t>nibh</a:t>
            </a:r>
            <a:r>
              <a:rPr lang="en-US" sz="2348" spc="-46" dirty="0">
                <a:solidFill>
                  <a:srgbClr val="FDFDFD"/>
                </a:solidFill>
                <a:latin typeface="Poppins"/>
                <a:ea typeface="Poppins"/>
                <a:cs typeface="Poppins"/>
                <a:sym typeface="Poppins"/>
              </a:rPr>
              <a:t> </a:t>
            </a:r>
            <a:r>
              <a:rPr lang="en-US" sz="2348" spc="-46" dirty="0" err="1">
                <a:solidFill>
                  <a:srgbClr val="FDFDFD"/>
                </a:solidFill>
                <a:latin typeface="Poppins"/>
                <a:ea typeface="Poppins"/>
                <a:cs typeface="Poppins"/>
                <a:sym typeface="Poppins"/>
              </a:rPr>
              <a:t>molestie</a:t>
            </a:r>
            <a:r>
              <a:rPr lang="en-US" sz="2348" spc="-46" dirty="0">
                <a:solidFill>
                  <a:srgbClr val="FDFDFD"/>
                </a:solidFill>
                <a:latin typeface="Poppins"/>
                <a:ea typeface="Poppins"/>
                <a:cs typeface="Poppins"/>
                <a:sym typeface="Poppins"/>
              </a:rPr>
              <a:t> </a:t>
            </a:r>
            <a:r>
              <a:rPr lang="en-US" sz="2348" spc="-46" dirty="0" err="1">
                <a:solidFill>
                  <a:srgbClr val="FDFDFD"/>
                </a:solidFill>
                <a:latin typeface="Poppins"/>
                <a:ea typeface="Poppins"/>
                <a:cs typeface="Poppins"/>
                <a:sym typeface="Poppins"/>
              </a:rPr>
              <a:t>rhoncus</a:t>
            </a:r>
            <a:r>
              <a:rPr lang="en-US" sz="2348" spc="-46" dirty="0">
                <a:solidFill>
                  <a:srgbClr val="FDFDFD"/>
                </a:solidFill>
                <a:latin typeface="Poppins"/>
                <a:ea typeface="Poppins"/>
                <a:cs typeface="Poppins"/>
                <a:sym typeface="Poppins"/>
              </a:rPr>
              <a:t>.</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sp>
        <p:nvSpPr>
          <p:cNvPr id="2" name="Freeform 2"/>
          <p:cNvSpPr/>
          <p:nvPr/>
        </p:nvSpPr>
        <p:spPr>
          <a:xfrm>
            <a:off x="232204" y="7686324"/>
            <a:ext cx="5841799" cy="1153755"/>
          </a:xfrm>
          <a:custGeom>
            <a:avLst/>
            <a:gdLst/>
            <a:ahLst/>
            <a:cxnLst/>
            <a:rect l="l" t="t" r="r" b="b"/>
            <a:pathLst>
              <a:path w="5841799" h="1153755">
                <a:moveTo>
                  <a:pt x="0" y="0"/>
                </a:moveTo>
                <a:lnTo>
                  <a:pt x="5841799" y="0"/>
                </a:lnTo>
                <a:lnTo>
                  <a:pt x="5841799" y="1153755"/>
                </a:lnTo>
                <a:lnTo>
                  <a:pt x="0" y="1153755"/>
                </a:lnTo>
                <a:lnTo>
                  <a:pt x="0" y="0"/>
                </a:lnTo>
                <a:close/>
              </a:path>
            </a:pathLst>
          </a:custGeom>
          <a:blipFill>
            <a:blip r:embed="rId2"/>
            <a:stretch>
              <a:fillRect/>
            </a:stretch>
          </a:blipFill>
        </p:spPr>
        <p:txBody>
          <a:bodyPr/>
          <a:lstStyle/>
          <a:p>
            <a:endParaRPr lang="en-US"/>
          </a:p>
        </p:txBody>
      </p:sp>
      <p:sp>
        <p:nvSpPr>
          <p:cNvPr id="3" name="Freeform 3"/>
          <p:cNvSpPr/>
          <p:nvPr/>
        </p:nvSpPr>
        <p:spPr>
          <a:xfrm>
            <a:off x="6224860" y="7686324"/>
            <a:ext cx="5841799" cy="1153755"/>
          </a:xfrm>
          <a:custGeom>
            <a:avLst/>
            <a:gdLst/>
            <a:ahLst/>
            <a:cxnLst/>
            <a:rect l="l" t="t" r="r" b="b"/>
            <a:pathLst>
              <a:path w="5841799" h="1153755">
                <a:moveTo>
                  <a:pt x="0" y="0"/>
                </a:moveTo>
                <a:lnTo>
                  <a:pt x="5841799" y="0"/>
                </a:lnTo>
                <a:lnTo>
                  <a:pt x="5841799" y="1153755"/>
                </a:lnTo>
                <a:lnTo>
                  <a:pt x="0" y="1153755"/>
                </a:lnTo>
                <a:lnTo>
                  <a:pt x="0" y="0"/>
                </a:lnTo>
                <a:close/>
              </a:path>
            </a:pathLst>
          </a:custGeom>
          <a:blipFill>
            <a:blip r:embed="rId2"/>
            <a:stretch>
              <a:fillRect/>
            </a:stretch>
          </a:blipFill>
        </p:spPr>
        <p:txBody>
          <a:bodyPr/>
          <a:lstStyle/>
          <a:p>
            <a:endParaRPr lang="en-US"/>
          </a:p>
        </p:txBody>
      </p:sp>
      <p:sp>
        <p:nvSpPr>
          <p:cNvPr id="4" name="Freeform 4"/>
          <p:cNvSpPr/>
          <p:nvPr/>
        </p:nvSpPr>
        <p:spPr>
          <a:xfrm>
            <a:off x="12213997" y="7686324"/>
            <a:ext cx="5841799" cy="1153755"/>
          </a:xfrm>
          <a:custGeom>
            <a:avLst/>
            <a:gdLst/>
            <a:ahLst/>
            <a:cxnLst/>
            <a:rect l="l" t="t" r="r" b="b"/>
            <a:pathLst>
              <a:path w="5841799" h="1153755">
                <a:moveTo>
                  <a:pt x="0" y="0"/>
                </a:moveTo>
                <a:lnTo>
                  <a:pt x="5841799" y="0"/>
                </a:lnTo>
                <a:lnTo>
                  <a:pt x="5841799" y="1153755"/>
                </a:lnTo>
                <a:lnTo>
                  <a:pt x="0" y="1153755"/>
                </a:lnTo>
                <a:lnTo>
                  <a:pt x="0" y="0"/>
                </a:lnTo>
                <a:close/>
              </a:path>
            </a:pathLst>
          </a:custGeom>
          <a:blipFill>
            <a:blip r:embed="rId2"/>
            <a:stretch>
              <a:fillRect/>
            </a:stretch>
          </a:blipFill>
        </p:spPr>
        <p:txBody>
          <a:bodyPr/>
          <a:lstStyle/>
          <a:p>
            <a:endParaRPr lang="en-US"/>
          </a:p>
        </p:txBody>
      </p:sp>
      <p:grpSp>
        <p:nvGrpSpPr>
          <p:cNvPr id="5" name="Group 5"/>
          <p:cNvGrpSpPr/>
          <p:nvPr/>
        </p:nvGrpSpPr>
        <p:grpSpPr>
          <a:xfrm>
            <a:off x="12213997" y="3298645"/>
            <a:ext cx="5841799" cy="5146658"/>
            <a:chOff x="0" y="0"/>
            <a:chExt cx="1554321" cy="1369365"/>
          </a:xfrm>
        </p:grpSpPr>
        <p:sp>
          <p:nvSpPr>
            <p:cNvPr id="6" name="Freeform 6"/>
            <p:cNvSpPr/>
            <p:nvPr/>
          </p:nvSpPr>
          <p:spPr>
            <a:xfrm>
              <a:off x="0" y="0"/>
              <a:ext cx="1554321" cy="1369365"/>
            </a:xfrm>
            <a:custGeom>
              <a:avLst/>
              <a:gdLst/>
              <a:ahLst/>
              <a:cxnLst/>
              <a:rect l="l" t="t" r="r" b="b"/>
              <a:pathLst>
                <a:path w="1554321" h="1369365">
                  <a:moveTo>
                    <a:pt x="58312" y="0"/>
                  </a:moveTo>
                  <a:lnTo>
                    <a:pt x="1496009" y="0"/>
                  </a:lnTo>
                  <a:cubicBezTo>
                    <a:pt x="1511474" y="0"/>
                    <a:pt x="1526306" y="6144"/>
                    <a:pt x="1537241" y="17079"/>
                  </a:cubicBezTo>
                  <a:cubicBezTo>
                    <a:pt x="1548177" y="28015"/>
                    <a:pt x="1554321" y="42846"/>
                    <a:pt x="1554321" y="58312"/>
                  </a:cubicBezTo>
                  <a:lnTo>
                    <a:pt x="1554321" y="1311054"/>
                  </a:lnTo>
                  <a:cubicBezTo>
                    <a:pt x="1554321" y="1326519"/>
                    <a:pt x="1548177" y="1341351"/>
                    <a:pt x="1537241" y="1352286"/>
                  </a:cubicBezTo>
                  <a:cubicBezTo>
                    <a:pt x="1526306" y="1363222"/>
                    <a:pt x="1511474" y="1369365"/>
                    <a:pt x="1496009" y="1369365"/>
                  </a:cubicBezTo>
                  <a:lnTo>
                    <a:pt x="58312" y="1369365"/>
                  </a:lnTo>
                  <a:cubicBezTo>
                    <a:pt x="42846" y="1369365"/>
                    <a:pt x="28015" y="1363222"/>
                    <a:pt x="17079" y="1352286"/>
                  </a:cubicBezTo>
                  <a:cubicBezTo>
                    <a:pt x="6144" y="1341351"/>
                    <a:pt x="0" y="1326519"/>
                    <a:pt x="0" y="1311054"/>
                  </a:cubicBezTo>
                  <a:lnTo>
                    <a:pt x="0" y="58312"/>
                  </a:lnTo>
                  <a:cubicBezTo>
                    <a:pt x="0" y="42846"/>
                    <a:pt x="6144" y="28015"/>
                    <a:pt x="17079" y="17079"/>
                  </a:cubicBezTo>
                  <a:cubicBezTo>
                    <a:pt x="28015" y="6144"/>
                    <a:pt x="42846" y="0"/>
                    <a:pt x="58312" y="0"/>
                  </a:cubicBezTo>
                  <a:close/>
                </a:path>
              </a:pathLst>
            </a:custGeom>
            <a:solidFill>
              <a:srgbClr val="FDFDFD"/>
            </a:solidFill>
          </p:spPr>
          <p:txBody>
            <a:bodyPr/>
            <a:lstStyle/>
            <a:p>
              <a:endParaRPr lang="en-US"/>
            </a:p>
          </p:txBody>
        </p:sp>
        <p:sp>
          <p:nvSpPr>
            <p:cNvPr id="7" name="TextBox 7"/>
            <p:cNvSpPr txBox="1"/>
            <p:nvPr/>
          </p:nvSpPr>
          <p:spPr>
            <a:xfrm>
              <a:off x="0" y="-38100"/>
              <a:ext cx="1554321" cy="1407465"/>
            </a:xfrm>
            <a:prstGeom prst="rect">
              <a:avLst/>
            </a:prstGeom>
          </p:spPr>
          <p:txBody>
            <a:bodyPr lIns="50800" tIns="50800" rIns="50800" bIns="50800" rtlCol="0" anchor="ctr"/>
            <a:lstStyle/>
            <a:p>
              <a:pPr algn="ctr">
                <a:lnSpc>
                  <a:spcPts val="2659"/>
                </a:lnSpc>
              </a:pPr>
              <a:endParaRPr/>
            </a:p>
            <a:p>
              <a:pPr algn="ctr">
                <a:lnSpc>
                  <a:spcPts val="2659"/>
                </a:lnSpc>
              </a:pPr>
              <a:endParaRPr/>
            </a:p>
          </p:txBody>
        </p:sp>
      </p:grpSp>
      <p:grpSp>
        <p:nvGrpSpPr>
          <p:cNvPr id="8" name="Group 8"/>
          <p:cNvGrpSpPr/>
          <p:nvPr/>
        </p:nvGrpSpPr>
        <p:grpSpPr>
          <a:xfrm>
            <a:off x="6224860" y="3298645"/>
            <a:ext cx="5841799" cy="5146658"/>
            <a:chOff x="0" y="0"/>
            <a:chExt cx="1554321" cy="1369365"/>
          </a:xfrm>
        </p:grpSpPr>
        <p:sp>
          <p:nvSpPr>
            <p:cNvPr id="9" name="Freeform 9"/>
            <p:cNvSpPr/>
            <p:nvPr/>
          </p:nvSpPr>
          <p:spPr>
            <a:xfrm>
              <a:off x="0" y="0"/>
              <a:ext cx="1554321" cy="1369365"/>
            </a:xfrm>
            <a:custGeom>
              <a:avLst/>
              <a:gdLst/>
              <a:ahLst/>
              <a:cxnLst/>
              <a:rect l="l" t="t" r="r" b="b"/>
              <a:pathLst>
                <a:path w="1554321" h="1369365">
                  <a:moveTo>
                    <a:pt x="58312" y="0"/>
                  </a:moveTo>
                  <a:lnTo>
                    <a:pt x="1496009" y="0"/>
                  </a:lnTo>
                  <a:cubicBezTo>
                    <a:pt x="1511474" y="0"/>
                    <a:pt x="1526306" y="6144"/>
                    <a:pt x="1537241" y="17079"/>
                  </a:cubicBezTo>
                  <a:cubicBezTo>
                    <a:pt x="1548177" y="28015"/>
                    <a:pt x="1554321" y="42846"/>
                    <a:pt x="1554321" y="58312"/>
                  </a:cubicBezTo>
                  <a:lnTo>
                    <a:pt x="1554321" y="1311054"/>
                  </a:lnTo>
                  <a:cubicBezTo>
                    <a:pt x="1554321" y="1326519"/>
                    <a:pt x="1548177" y="1341351"/>
                    <a:pt x="1537241" y="1352286"/>
                  </a:cubicBezTo>
                  <a:cubicBezTo>
                    <a:pt x="1526306" y="1363222"/>
                    <a:pt x="1511474" y="1369365"/>
                    <a:pt x="1496009" y="1369365"/>
                  </a:cubicBezTo>
                  <a:lnTo>
                    <a:pt x="58312" y="1369365"/>
                  </a:lnTo>
                  <a:cubicBezTo>
                    <a:pt x="42846" y="1369365"/>
                    <a:pt x="28015" y="1363222"/>
                    <a:pt x="17079" y="1352286"/>
                  </a:cubicBezTo>
                  <a:cubicBezTo>
                    <a:pt x="6144" y="1341351"/>
                    <a:pt x="0" y="1326519"/>
                    <a:pt x="0" y="1311054"/>
                  </a:cubicBezTo>
                  <a:lnTo>
                    <a:pt x="0" y="58312"/>
                  </a:lnTo>
                  <a:cubicBezTo>
                    <a:pt x="0" y="42846"/>
                    <a:pt x="6144" y="28015"/>
                    <a:pt x="17079" y="17079"/>
                  </a:cubicBezTo>
                  <a:cubicBezTo>
                    <a:pt x="28015" y="6144"/>
                    <a:pt x="42846" y="0"/>
                    <a:pt x="58312" y="0"/>
                  </a:cubicBezTo>
                  <a:close/>
                </a:path>
              </a:pathLst>
            </a:custGeom>
            <a:solidFill>
              <a:srgbClr val="FDFDFD"/>
            </a:solidFill>
          </p:spPr>
          <p:txBody>
            <a:bodyPr/>
            <a:lstStyle/>
            <a:p>
              <a:endParaRPr lang="en-US"/>
            </a:p>
          </p:txBody>
        </p:sp>
        <p:sp>
          <p:nvSpPr>
            <p:cNvPr id="10" name="TextBox 10"/>
            <p:cNvSpPr txBox="1"/>
            <p:nvPr/>
          </p:nvSpPr>
          <p:spPr>
            <a:xfrm>
              <a:off x="0" y="-38100"/>
              <a:ext cx="1554321" cy="1407465"/>
            </a:xfrm>
            <a:prstGeom prst="rect">
              <a:avLst/>
            </a:prstGeom>
          </p:spPr>
          <p:txBody>
            <a:bodyPr lIns="50800" tIns="50800" rIns="50800" bIns="50800" rtlCol="0" anchor="ctr"/>
            <a:lstStyle/>
            <a:p>
              <a:pPr algn="ctr">
                <a:lnSpc>
                  <a:spcPts val="2659"/>
                </a:lnSpc>
              </a:pPr>
              <a:endParaRPr/>
            </a:p>
            <a:p>
              <a:pPr algn="ctr">
                <a:lnSpc>
                  <a:spcPts val="2659"/>
                </a:lnSpc>
              </a:pPr>
              <a:endParaRPr/>
            </a:p>
          </p:txBody>
        </p:sp>
      </p:grpSp>
      <p:grpSp>
        <p:nvGrpSpPr>
          <p:cNvPr id="11" name="Group 11"/>
          <p:cNvGrpSpPr/>
          <p:nvPr/>
        </p:nvGrpSpPr>
        <p:grpSpPr>
          <a:xfrm>
            <a:off x="232204" y="3298645"/>
            <a:ext cx="5841799" cy="5146658"/>
            <a:chOff x="0" y="0"/>
            <a:chExt cx="1554321" cy="1369365"/>
          </a:xfrm>
        </p:grpSpPr>
        <p:sp>
          <p:nvSpPr>
            <p:cNvPr id="12" name="Freeform 12"/>
            <p:cNvSpPr/>
            <p:nvPr/>
          </p:nvSpPr>
          <p:spPr>
            <a:xfrm>
              <a:off x="0" y="0"/>
              <a:ext cx="1554321" cy="1369365"/>
            </a:xfrm>
            <a:custGeom>
              <a:avLst/>
              <a:gdLst/>
              <a:ahLst/>
              <a:cxnLst/>
              <a:rect l="l" t="t" r="r" b="b"/>
              <a:pathLst>
                <a:path w="1554321" h="1369365">
                  <a:moveTo>
                    <a:pt x="58312" y="0"/>
                  </a:moveTo>
                  <a:lnTo>
                    <a:pt x="1496009" y="0"/>
                  </a:lnTo>
                  <a:cubicBezTo>
                    <a:pt x="1511474" y="0"/>
                    <a:pt x="1526306" y="6144"/>
                    <a:pt x="1537241" y="17079"/>
                  </a:cubicBezTo>
                  <a:cubicBezTo>
                    <a:pt x="1548177" y="28015"/>
                    <a:pt x="1554321" y="42846"/>
                    <a:pt x="1554321" y="58312"/>
                  </a:cubicBezTo>
                  <a:lnTo>
                    <a:pt x="1554321" y="1311054"/>
                  </a:lnTo>
                  <a:cubicBezTo>
                    <a:pt x="1554321" y="1326519"/>
                    <a:pt x="1548177" y="1341351"/>
                    <a:pt x="1537241" y="1352286"/>
                  </a:cubicBezTo>
                  <a:cubicBezTo>
                    <a:pt x="1526306" y="1363222"/>
                    <a:pt x="1511474" y="1369365"/>
                    <a:pt x="1496009" y="1369365"/>
                  </a:cubicBezTo>
                  <a:lnTo>
                    <a:pt x="58312" y="1369365"/>
                  </a:lnTo>
                  <a:cubicBezTo>
                    <a:pt x="42846" y="1369365"/>
                    <a:pt x="28015" y="1363222"/>
                    <a:pt x="17079" y="1352286"/>
                  </a:cubicBezTo>
                  <a:cubicBezTo>
                    <a:pt x="6144" y="1341351"/>
                    <a:pt x="0" y="1326519"/>
                    <a:pt x="0" y="1311054"/>
                  </a:cubicBezTo>
                  <a:lnTo>
                    <a:pt x="0" y="58312"/>
                  </a:lnTo>
                  <a:cubicBezTo>
                    <a:pt x="0" y="42846"/>
                    <a:pt x="6144" y="28015"/>
                    <a:pt x="17079" y="17079"/>
                  </a:cubicBezTo>
                  <a:cubicBezTo>
                    <a:pt x="28015" y="6144"/>
                    <a:pt x="42846" y="0"/>
                    <a:pt x="58312" y="0"/>
                  </a:cubicBezTo>
                  <a:close/>
                </a:path>
              </a:pathLst>
            </a:custGeom>
            <a:solidFill>
              <a:srgbClr val="FDFDFD"/>
            </a:solidFill>
          </p:spPr>
          <p:txBody>
            <a:bodyPr/>
            <a:lstStyle/>
            <a:p>
              <a:endParaRPr lang="en-US"/>
            </a:p>
          </p:txBody>
        </p:sp>
        <p:sp>
          <p:nvSpPr>
            <p:cNvPr id="13" name="TextBox 13"/>
            <p:cNvSpPr txBox="1"/>
            <p:nvPr/>
          </p:nvSpPr>
          <p:spPr>
            <a:xfrm>
              <a:off x="0" y="-38100"/>
              <a:ext cx="1554321" cy="1407465"/>
            </a:xfrm>
            <a:prstGeom prst="rect">
              <a:avLst/>
            </a:prstGeom>
          </p:spPr>
          <p:txBody>
            <a:bodyPr lIns="50800" tIns="50800" rIns="50800" bIns="50800" rtlCol="0" anchor="ctr"/>
            <a:lstStyle/>
            <a:p>
              <a:pPr algn="ctr">
                <a:lnSpc>
                  <a:spcPts val="2659"/>
                </a:lnSpc>
              </a:pPr>
              <a:endParaRPr/>
            </a:p>
            <a:p>
              <a:pPr algn="ctr">
                <a:lnSpc>
                  <a:spcPts val="2659"/>
                </a:lnSpc>
              </a:pPr>
              <a:endParaRPr/>
            </a:p>
          </p:txBody>
        </p:sp>
      </p:grpSp>
      <p:grpSp>
        <p:nvGrpSpPr>
          <p:cNvPr id="14" name="Group 14"/>
          <p:cNvGrpSpPr/>
          <p:nvPr/>
        </p:nvGrpSpPr>
        <p:grpSpPr>
          <a:xfrm>
            <a:off x="-2123887" y="-2346523"/>
            <a:ext cx="4693046" cy="4693046"/>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txBody>
            <a:bodyPr/>
            <a:lstStyle/>
            <a:p>
              <a:endParaRPr lang="en-US"/>
            </a:p>
          </p:txBody>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17" name="Group 17"/>
          <p:cNvGrpSpPr/>
          <p:nvPr/>
        </p:nvGrpSpPr>
        <p:grpSpPr>
          <a:xfrm>
            <a:off x="15573718" y="7940477"/>
            <a:ext cx="4693046" cy="4693046"/>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txBody>
            <a:bodyPr/>
            <a:lstStyle/>
            <a:p>
              <a:endParaRPr lang="en-US"/>
            </a:p>
          </p:txBody>
        </p:sp>
        <p:sp>
          <p:nvSpPr>
            <p:cNvPr id="19" name="TextBox 19"/>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20" name="Group 20"/>
          <p:cNvGrpSpPr/>
          <p:nvPr/>
        </p:nvGrpSpPr>
        <p:grpSpPr>
          <a:xfrm>
            <a:off x="384604" y="3447950"/>
            <a:ext cx="5570690" cy="3133474"/>
            <a:chOff x="0" y="0"/>
            <a:chExt cx="11289030" cy="6350000"/>
          </a:xfrm>
        </p:grpSpPr>
        <p:sp>
          <p:nvSpPr>
            <p:cNvPr id="21" name="Freeform 21"/>
            <p:cNvSpPr/>
            <p:nvPr/>
          </p:nvSpPr>
          <p:spPr>
            <a:xfrm>
              <a:off x="0" y="0"/>
              <a:ext cx="11287760" cy="6350000"/>
            </a:xfrm>
            <a:custGeom>
              <a:avLst/>
              <a:gdLst/>
              <a:ahLst/>
              <a:cxnLst/>
              <a:rect l="l" t="t" r="r" b="b"/>
              <a:pathLst>
                <a:path w="11287760" h="6350000">
                  <a:moveTo>
                    <a:pt x="0" y="5824220"/>
                  </a:moveTo>
                  <a:lnTo>
                    <a:pt x="0" y="525780"/>
                  </a:lnTo>
                  <a:cubicBezTo>
                    <a:pt x="0" y="234950"/>
                    <a:pt x="234950" y="0"/>
                    <a:pt x="525780" y="0"/>
                  </a:cubicBezTo>
                  <a:lnTo>
                    <a:pt x="10761980" y="0"/>
                  </a:lnTo>
                  <a:cubicBezTo>
                    <a:pt x="11052810" y="0"/>
                    <a:pt x="11287760" y="234950"/>
                    <a:pt x="11287760" y="525780"/>
                  </a:cubicBezTo>
                  <a:lnTo>
                    <a:pt x="11287760" y="5822950"/>
                  </a:lnTo>
                  <a:cubicBezTo>
                    <a:pt x="11287760" y="6113780"/>
                    <a:pt x="11052810" y="6348730"/>
                    <a:pt x="10761980" y="6348730"/>
                  </a:cubicBezTo>
                  <a:lnTo>
                    <a:pt x="525780" y="6348730"/>
                  </a:lnTo>
                  <a:cubicBezTo>
                    <a:pt x="236220" y="6350000"/>
                    <a:pt x="0" y="6115050"/>
                    <a:pt x="0" y="5824220"/>
                  </a:cubicBezTo>
                  <a:close/>
                </a:path>
              </a:pathLst>
            </a:custGeom>
            <a:blipFill>
              <a:blip r:embed="rId3"/>
              <a:stretch>
                <a:fillRect t="-9339" b="-9339"/>
              </a:stretch>
            </a:blipFill>
          </p:spPr>
          <p:txBody>
            <a:bodyPr/>
            <a:lstStyle/>
            <a:p>
              <a:endParaRPr lang="en-US"/>
            </a:p>
          </p:txBody>
        </p:sp>
      </p:grpSp>
      <p:grpSp>
        <p:nvGrpSpPr>
          <p:cNvPr id="22" name="Group 22"/>
          <p:cNvGrpSpPr/>
          <p:nvPr/>
        </p:nvGrpSpPr>
        <p:grpSpPr>
          <a:xfrm>
            <a:off x="6358655" y="3447950"/>
            <a:ext cx="5570690" cy="3133474"/>
            <a:chOff x="0" y="0"/>
            <a:chExt cx="11289030" cy="6350000"/>
          </a:xfrm>
        </p:grpSpPr>
        <p:sp>
          <p:nvSpPr>
            <p:cNvPr id="23" name="Freeform 23"/>
            <p:cNvSpPr/>
            <p:nvPr/>
          </p:nvSpPr>
          <p:spPr>
            <a:xfrm>
              <a:off x="0" y="0"/>
              <a:ext cx="11287760" cy="6350000"/>
            </a:xfrm>
            <a:custGeom>
              <a:avLst/>
              <a:gdLst/>
              <a:ahLst/>
              <a:cxnLst/>
              <a:rect l="l" t="t" r="r" b="b"/>
              <a:pathLst>
                <a:path w="11287760" h="6350000">
                  <a:moveTo>
                    <a:pt x="0" y="5824220"/>
                  </a:moveTo>
                  <a:lnTo>
                    <a:pt x="0" y="525780"/>
                  </a:lnTo>
                  <a:cubicBezTo>
                    <a:pt x="0" y="234950"/>
                    <a:pt x="234950" y="0"/>
                    <a:pt x="525780" y="0"/>
                  </a:cubicBezTo>
                  <a:lnTo>
                    <a:pt x="10761980" y="0"/>
                  </a:lnTo>
                  <a:cubicBezTo>
                    <a:pt x="11052810" y="0"/>
                    <a:pt x="11287760" y="234950"/>
                    <a:pt x="11287760" y="525780"/>
                  </a:cubicBezTo>
                  <a:lnTo>
                    <a:pt x="11287760" y="5822950"/>
                  </a:lnTo>
                  <a:cubicBezTo>
                    <a:pt x="11287760" y="6113780"/>
                    <a:pt x="11052810" y="6348730"/>
                    <a:pt x="10761980" y="6348730"/>
                  </a:cubicBezTo>
                  <a:lnTo>
                    <a:pt x="525780" y="6348730"/>
                  </a:lnTo>
                  <a:cubicBezTo>
                    <a:pt x="236220" y="6350000"/>
                    <a:pt x="0" y="6115050"/>
                    <a:pt x="0" y="5824220"/>
                  </a:cubicBezTo>
                  <a:close/>
                </a:path>
              </a:pathLst>
            </a:custGeom>
            <a:blipFill>
              <a:blip r:embed="rId4"/>
              <a:stretch>
                <a:fillRect t="-9061" b="-9061"/>
              </a:stretch>
            </a:blipFill>
          </p:spPr>
          <p:txBody>
            <a:bodyPr/>
            <a:lstStyle/>
            <a:p>
              <a:endParaRPr lang="en-US"/>
            </a:p>
          </p:txBody>
        </p:sp>
      </p:grpSp>
      <p:grpSp>
        <p:nvGrpSpPr>
          <p:cNvPr id="24" name="Group 24"/>
          <p:cNvGrpSpPr/>
          <p:nvPr/>
        </p:nvGrpSpPr>
        <p:grpSpPr>
          <a:xfrm>
            <a:off x="12349552" y="3446286"/>
            <a:ext cx="5570690" cy="3133474"/>
            <a:chOff x="0" y="0"/>
            <a:chExt cx="11289030" cy="6350000"/>
          </a:xfrm>
        </p:grpSpPr>
        <p:sp>
          <p:nvSpPr>
            <p:cNvPr id="25" name="Freeform 25"/>
            <p:cNvSpPr/>
            <p:nvPr/>
          </p:nvSpPr>
          <p:spPr>
            <a:xfrm>
              <a:off x="0" y="0"/>
              <a:ext cx="11287760" cy="6350000"/>
            </a:xfrm>
            <a:custGeom>
              <a:avLst/>
              <a:gdLst/>
              <a:ahLst/>
              <a:cxnLst/>
              <a:rect l="l" t="t" r="r" b="b"/>
              <a:pathLst>
                <a:path w="11287760" h="6350000">
                  <a:moveTo>
                    <a:pt x="0" y="5824220"/>
                  </a:moveTo>
                  <a:lnTo>
                    <a:pt x="0" y="525780"/>
                  </a:lnTo>
                  <a:cubicBezTo>
                    <a:pt x="0" y="234950"/>
                    <a:pt x="234950" y="0"/>
                    <a:pt x="525780" y="0"/>
                  </a:cubicBezTo>
                  <a:lnTo>
                    <a:pt x="10761980" y="0"/>
                  </a:lnTo>
                  <a:cubicBezTo>
                    <a:pt x="11052810" y="0"/>
                    <a:pt x="11287760" y="234950"/>
                    <a:pt x="11287760" y="525780"/>
                  </a:cubicBezTo>
                  <a:lnTo>
                    <a:pt x="11287760" y="5822950"/>
                  </a:lnTo>
                  <a:cubicBezTo>
                    <a:pt x="11287760" y="6113780"/>
                    <a:pt x="11052810" y="6348730"/>
                    <a:pt x="10761980" y="6348730"/>
                  </a:cubicBezTo>
                  <a:lnTo>
                    <a:pt x="525780" y="6348730"/>
                  </a:lnTo>
                  <a:cubicBezTo>
                    <a:pt x="236220" y="6350000"/>
                    <a:pt x="0" y="6115050"/>
                    <a:pt x="0" y="5824220"/>
                  </a:cubicBezTo>
                  <a:close/>
                </a:path>
              </a:pathLst>
            </a:custGeom>
            <a:blipFill>
              <a:blip r:embed="rId5"/>
              <a:stretch>
                <a:fillRect t="-12895" b="-12895"/>
              </a:stretch>
            </a:blipFill>
          </p:spPr>
          <p:txBody>
            <a:bodyPr/>
            <a:lstStyle/>
            <a:p>
              <a:endParaRPr lang="en-US"/>
            </a:p>
          </p:txBody>
        </p:sp>
      </p:grpSp>
      <p:sp>
        <p:nvSpPr>
          <p:cNvPr id="26" name="TextBox 26"/>
          <p:cNvSpPr txBox="1"/>
          <p:nvPr/>
        </p:nvSpPr>
        <p:spPr>
          <a:xfrm>
            <a:off x="5417025" y="1886201"/>
            <a:ext cx="7453950" cy="879901"/>
          </a:xfrm>
          <a:prstGeom prst="rect">
            <a:avLst/>
          </a:prstGeom>
        </p:spPr>
        <p:txBody>
          <a:bodyPr lIns="0" tIns="0" rIns="0" bIns="0" rtlCol="0" anchor="t">
            <a:spAutoFit/>
          </a:bodyPr>
          <a:lstStyle/>
          <a:p>
            <a:pPr marL="0" lvl="0" indent="0" algn="ctr">
              <a:lnSpc>
                <a:spcPts val="7151"/>
              </a:lnSpc>
              <a:spcBef>
                <a:spcPct val="0"/>
              </a:spcBef>
            </a:pPr>
            <a:r>
              <a:rPr lang="en-US" sz="5108">
                <a:solidFill>
                  <a:srgbClr val="FDFDFD"/>
                </a:solidFill>
                <a:latin typeface="Open Sans Extra Bold"/>
                <a:ea typeface="Open Sans Extra Bold"/>
                <a:cs typeface="Open Sans Extra Bold"/>
                <a:sym typeface="Open Sans Extra Bold"/>
              </a:rPr>
              <a:t>Concept In Business</a:t>
            </a:r>
          </a:p>
        </p:txBody>
      </p:sp>
      <p:sp>
        <p:nvSpPr>
          <p:cNvPr id="27" name="TextBox 27"/>
          <p:cNvSpPr txBox="1"/>
          <p:nvPr/>
        </p:nvSpPr>
        <p:spPr>
          <a:xfrm>
            <a:off x="6495061" y="7135947"/>
            <a:ext cx="5297877" cy="1056256"/>
          </a:xfrm>
          <a:prstGeom prst="rect">
            <a:avLst/>
          </a:prstGeom>
        </p:spPr>
        <p:txBody>
          <a:bodyPr lIns="0" tIns="0" rIns="0" bIns="0" rtlCol="0" anchor="t">
            <a:spAutoFit/>
          </a:bodyPr>
          <a:lstStyle/>
          <a:p>
            <a:pPr marL="0" lvl="0" indent="0" algn="ctr">
              <a:lnSpc>
                <a:spcPts val="2145"/>
              </a:lnSpc>
              <a:spcBef>
                <a:spcPct val="0"/>
              </a:spcBef>
            </a:pPr>
            <a:r>
              <a:rPr lang="en-US" sz="1532" u="none" strike="noStrike" spc="-30">
                <a:solidFill>
                  <a:srgbClr val="051D40"/>
                </a:solidFill>
                <a:latin typeface="Poppins"/>
                <a:ea typeface="Poppins"/>
                <a:cs typeface="Poppins"/>
                <a:sym typeface="Poppins"/>
              </a:rPr>
              <a:t>Lorem ipsum dolor sit amet, consectetur adipiscing elit. Nullam laoreet risus fringilla, egestas elit a, consequat augue. Phasellus sollicitudin felis mi, quis egestas ex ornare sed sollicitudin. </a:t>
            </a:r>
          </a:p>
        </p:txBody>
      </p:sp>
      <p:sp>
        <p:nvSpPr>
          <p:cNvPr id="28" name="TextBox 28"/>
          <p:cNvSpPr txBox="1"/>
          <p:nvPr/>
        </p:nvSpPr>
        <p:spPr>
          <a:xfrm>
            <a:off x="12491020" y="7135947"/>
            <a:ext cx="5297877" cy="1056256"/>
          </a:xfrm>
          <a:prstGeom prst="rect">
            <a:avLst/>
          </a:prstGeom>
        </p:spPr>
        <p:txBody>
          <a:bodyPr lIns="0" tIns="0" rIns="0" bIns="0" rtlCol="0" anchor="t">
            <a:spAutoFit/>
          </a:bodyPr>
          <a:lstStyle/>
          <a:p>
            <a:pPr marL="0" lvl="0" indent="0" algn="ctr">
              <a:lnSpc>
                <a:spcPts val="2145"/>
              </a:lnSpc>
              <a:spcBef>
                <a:spcPct val="0"/>
              </a:spcBef>
            </a:pPr>
            <a:r>
              <a:rPr lang="en-US" sz="1532" u="none" strike="noStrike" spc="-30">
                <a:solidFill>
                  <a:srgbClr val="051D40"/>
                </a:solidFill>
                <a:latin typeface="Poppins"/>
                <a:ea typeface="Poppins"/>
                <a:cs typeface="Poppins"/>
                <a:sym typeface="Poppins"/>
              </a:rPr>
              <a:t>Lorem ipsum dolor sit amet, consectetur adipiscing elit. Nullam laoreet risus fringilla, egestas elit a, consequat augue. Phasellus sollicitudin felis mi, quis egestas ex ornare sed sollicitudin. </a:t>
            </a:r>
          </a:p>
        </p:txBody>
      </p:sp>
      <p:sp>
        <p:nvSpPr>
          <p:cNvPr id="29" name="TextBox 29"/>
          <p:cNvSpPr txBox="1"/>
          <p:nvPr/>
        </p:nvSpPr>
        <p:spPr>
          <a:xfrm>
            <a:off x="1714400" y="6659120"/>
            <a:ext cx="2877407" cy="389605"/>
          </a:xfrm>
          <a:prstGeom prst="rect">
            <a:avLst/>
          </a:prstGeom>
        </p:spPr>
        <p:txBody>
          <a:bodyPr lIns="0" tIns="0" rIns="0" bIns="0" rtlCol="0" anchor="t">
            <a:spAutoFit/>
          </a:bodyPr>
          <a:lstStyle/>
          <a:p>
            <a:pPr marL="0" lvl="0" indent="0" algn="ctr">
              <a:lnSpc>
                <a:spcPts val="3200"/>
              </a:lnSpc>
              <a:spcBef>
                <a:spcPct val="0"/>
              </a:spcBef>
            </a:pPr>
            <a:r>
              <a:rPr lang="en-US" sz="2286" u="none" strike="noStrike">
                <a:solidFill>
                  <a:srgbClr val="051D40"/>
                </a:solidFill>
                <a:latin typeface="Open Sans Extra Bold"/>
                <a:ea typeface="Open Sans Extra Bold"/>
                <a:cs typeface="Open Sans Extra Bold"/>
                <a:sym typeface="Open Sans Extra Bold"/>
              </a:rPr>
              <a:t>Software</a:t>
            </a:r>
          </a:p>
        </p:txBody>
      </p:sp>
      <p:sp>
        <p:nvSpPr>
          <p:cNvPr id="30" name="TextBox 30"/>
          <p:cNvSpPr txBox="1"/>
          <p:nvPr/>
        </p:nvSpPr>
        <p:spPr>
          <a:xfrm>
            <a:off x="7587049" y="6659120"/>
            <a:ext cx="2877407" cy="389605"/>
          </a:xfrm>
          <a:prstGeom prst="rect">
            <a:avLst/>
          </a:prstGeom>
        </p:spPr>
        <p:txBody>
          <a:bodyPr lIns="0" tIns="0" rIns="0" bIns="0" rtlCol="0" anchor="t">
            <a:spAutoFit/>
          </a:bodyPr>
          <a:lstStyle/>
          <a:p>
            <a:pPr marL="0" lvl="0" indent="0" algn="ctr">
              <a:lnSpc>
                <a:spcPts val="3200"/>
              </a:lnSpc>
              <a:spcBef>
                <a:spcPct val="0"/>
              </a:spcBef>
            </a:pPr>
            <a:r>
              <a:rPr lang="en-US" sz="2286" u="none" strike="noStrike">
                <a:solidFill>
                  <a:srgbClr val="051D40"/>
                </a:solidFill>
                <a:latin typeface="Open Sans Extra Bold"/>
                <a:ea typeface="Open Sans Extra Bold"/>
                <a:cs typeface="Open Sans Extra Bold"/>
                <a:sym typeface="Open Sans Extra Bold"/>
              </a:rPr>
              <a:t>IT consulting</a:t>
            </a:r>
          </a:p>
        </p:txBody>
      </p:sp>
      <p:sp>
        <p:nvSpPr>
          <p:cNvPr id="31" name="TextBox 31"/>
          <p:cNvSpPr txBox="1"/>
          <p:nvPr/>
        </p:nvSpPr>
        <p:spPr>
          <a:xfrm>
            <a:off x="13696193" y="6658289"/>
            <a:ext cx="2877407" cy="389605"/>
          </a:xfrm>
          <a:prstGeom prst="rect">
            <a:avLst/>
          </a:prstGeom>
        </p:spPr>
        <p:txBody>
          <a:bodyPr lIns="0" tIns="0" rIns="0" bIns="0" rtlCol="0" anchor="t">
            <a:spAutoFit/>
          </a:bodyPr>
          <a:lstStyle/>
          <a:p>
            <a:pPr marL="0" lvl="0" indent="0" algn="ctr">
              <a:lnSpc>
                <a:spcPts val="3200"/>
              </a:lnSpc>
              <a:spcBef>
                <a:spcPct val="0"/>
              </a:spcBef>
            </a:pPr>
            <a:r>
              <a:rPr lang="en-US" sz="2286" u="none" strike="noStrike">
                <a:solidFill>
                  <a:srgbClr val="051D40"/>
                </a:solidFill>
                <a:latin typeface="Open Sans Extra Bold"/>
                <a:ea typeface="Open Sans Extra Bold"/>
                <a:cs typeface="Open Sans Extra Bold"/>
                <a:sym typeface="Open Sans Extra Bold"/>
              </a:rPr>
              <a:t>Data analytics</a:t>
            </a:r>
          </a:p>
        </p:txBody>
      </p:sp>
      <p:sp>
        <p:nvSpPr>
          <p:cNvPr id="32" name="TextBox 32"/>
          <p:cNvSpPr txBox="1"/>
          <p:nvPr/>
        </p:nvSpPr>
        <p:spPr>
          <a:xfrm>
            <a:off x="521010" y="7135947"/>
            <a:ext cx="5297877" cy="1056256"/>
          </a:xfrm>
          <a:prstGeom prst="rect">
            <a:avLst/>
          </a:prstGeom>
        </p:spPr>
        <p:txBody>
          <a:bodyPr lIns="0" tIns="0" rIns="0" bIns="0" rtlCol="0" anchor="t">
            <a:spAutoFit/>
          </a:bodyPr>
          <a:lstStyle/>
          <a:p>
            <a:pPr marL="0" lvl="0" indent="0" algn="ctr">
              <a:lnSpc>
                <a:spcPts val="2145"/>
              </a:lnSpc>
              <a:spcBef>
                <a:spcPct val="0"/>
              </a:spcBef>
            </a:pPr>
            <a:r>
              <a:rPr lang="en-US" sz="1532" u="none" strike="noStrike" spc="-30">
                <a:solidFill>
                  <a:srgbClr val="051D40"/>
                </a:solidFill>
                <a:latin typeface="Poppins"/>
                <a:ea typeface="Poppins"/>
                <a:cs typeface="Poppins"/>
                <a:sym typeface="Poppins"/>
              </a:rPr>
              <a:t>Lorem ipsum dolor sit amet, consectetur adipiscing elit. Nullam laoreet risus fringilla, egestas elit a, consequat augue. Phasellus sollicitudin felis mi, quis egestas ex ornare sed sollicitudin. </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sp>
        <p:nvSpPr>
          <p:cNvPr id="2" name="Freeform 2"/>
          <p:cNvSpPr/>
          <p:nvPr/>
        </p:nvSpPr>
        <p:spPr>
          <a:xfrm>
            <a:off x="13402273" y="-8767"/>
            <a:ext cx="4907787" cy="10295767"/>
          </a:xfrm>
          <a:custGeom>
            <a:avLst/>
            <a:gdLst/>
            <a:ahLst/>
            <a:cxnLst/>
            <a:rect l="l" t="t" r="r" b="b"/>
            <a:pathLst>
              <a:path w="4907787" h="10295767">
                <a:moveTo>
                  <a:pt x="0" y="0"/>
                </a:moveTo>
                <a:lnTo>
                  <a:pt x="4907787" y="0"/>
                </a:lnTo>
                <a:lnTo>
                  <a:pt x="4907787" y="10295767"/>
                </a:lnTo>
                <a:lnTo>
                  <a:pt x="0" y="10295767"/>
                </a:lnTo>
                <a:lnTo>
                  <a:pt x="0" y="0"/>
                </a:lnTo>
                <a:close/>
              </a:path>
            </a:pathLst>
          </a:custGeom>
          <a:blipFill>
            <a:blip r:embed="rId2"/>
            <a:stretch>
              <a:fillRect l="-19884" r="-19884"/>
            </a:stretch>
          </a:blipFill>
        </p:spPr>
        <p:txBody>
          <a:bodyPr/>
          <a:lstStyle/>
          <a:p>
            <a:endParaRPr lang="en-US"/>
          </a:p>
        </p:txBody>
      </p:sp>
      <p:grpSp>
        <p:nvGrpSpPr>
          <p:cNvPr id="3" name="Group 3"/>
          <p:cNvGrpSpPr/>
          <p:nvPr/>
        </p:nvGrpSpPr>
        <p:grpSpPr>
          <a:xfrm>
            <a:off x="1028700" y="3852968"/>
            <a:ext cx="14586028" cy="5088907"/>
            <a:chOff x="0" y="0"/>
            <a:chExt cx="3841588" cy="1340288"/>
          </a:xfrm>
        </p:grpSpPr>
        <p:sp>
          <p:nvSpPr>
            <p:cNvPr id="4" name="Freeform 4"/>
            <p:cNvSpPr/>
            <p:nvPr/>
          </p:nvSpPr>
          <p:spPr>
            <a:xfrm>
              <a:off x="0" y="0"/>
              <a:ext cx="3841588" cy="1340288"/>
            </a:xfrm>
            <a:custGeom>
              <a:avLst/>
              <a:gdLst/>
              <a:ahLst/>
              <a:cxnLst/>
              <a:rect l="l" t="t" r="r" b="b"/>
              <a:pathLst>
                <a:path w="3841588" h="1340288">
                  <a:moveTo>
                    <a:pt x="9023" y="0"/>
                  </a:moveTo>
                  <a:lnTo>
                    <a:pt x="3832565" y="0"/>
                  </a:lnTo>
                  <a:cubicBezTo>
                    <a:pt x="3837548" y="0"/>
                    <a:pt x="3841588" y="4040"/>
                    <a:pt x="3841588" y="9023"/>
                  </a:cubicBezTo>
                  <a:lnTo>
                    <a:pt x="3841588" y="1331265"/>
                  </a:lnTo>
                  <a:cubicBezTo>
                    <a:pt x="3841588" y="1336248"/>
                    <a:pt x="3837548" y="1340288"/>
                    <a:pt x="3832565" y="1340288"/>
                  </a:cubicBezTo>
                  <a:lnTo>
                    <a:pt x="9023" y="1340288"/>
                  </a:lnTo>
                  <a:cubicBezTo>
                    <a:pt x="4040" y="1340288"/>
                    <a:pt x="0" y="1336248"/>
                    <a:pt x="0" y="1331265"/>
                  </a:cubicBezTo>
                  <a:lnTo>
                    <a:pt x="0" y="9023"/>
                  </a:lnTo>
                  <a:cubicBezTo>
                    <a:pt x="0" y="4040"/>
                    <a:pt x="4040" y="0"/>
                    <a:pt x="9023" y="0"/>
                  </a:cubicBezTo>
                  <a:close/>
                </a:path>
              </a:pathLst>
            </a:custGeom>
            <a:solidFill>
              <a:srgbClr val="FDFDFD"/>
            </a:solidFill>
          </p:spPr>
          <p:txBody>
            <a:bodyPr/>
            <a:lstStyle/>
            <a:p>
              <a:endParaRPr lang="en-US"/>
            </a:p>
          </p:txBody>
        </p:sp>
        <p:sp>
          <p:nvSpPr>
            <p:cNvPr id="5" name="TextBox 5"/>
            <p:cNvSpPr txBox="1"/>
            <p:nvPr/>
          </p:nvSpPr>
          <p:spPr>
            <a:xfrm>
              <a:off x="0" y="-38100"/>
              <a:ext cx="3841588" cy="1378388"/>
            </a:xfrm>
            <a:prstGeom prst="rect">
              <a:avLst/>
            </a:prstGeom>
          </p:spPr>
          <p:txBody>
            <a:bodyPr lIns="50800" tIns="50800" rIns="50800" bIns="50800" rtlCol="0" anchor="ctr"/>
            <a:lstStyle/>
            <a:p>
              <a:pPr algn="ctr">
                <a:lnSpc>
                  <a:spcPts val="2659"/>
                </a:lnSpc>
              </a:pPr>
              <a:endParaRPr/>
            </a:p>
          </p:txBody>
        </p:sp>
      </p:grpSp>
      <p:sp>
        <p:nvSpPr>
          <p:cNvPr id="6" name="TextBox 6"/>
          <p:cNvSpPr txBox="1"/>
          <p:nvPr/>
        </p:nvSpPr>
        <p:spPr>
          <a:xfrm>
            <a:off x="1270420" y="904875"/>
            <a:ext cx="5775957" cy="1126591"/>
          </a:xfrm>
          <a:prstGeom prst="rect">
            <a:avLst/>
          </a:prstGeom>
        </p:spPr>
        <p:txBody>
          <a:bodyPr lIns="0" tIns="0" rIns="0" bIns="0" rtlCol="0" anchor="t">
            <a:spAutoFit/>
          </a:bodyPr>
          <a:lstStyle/>
          <a:p>
            <a:pPr algn="l">
              <a:lnSpc>
                <a:spcPts val="9247"/>
              </a:lnSpc>
              <a:spcBef>
                <a:spcPct val="0"/>
              </a:spcBef>
            </a:pPr>
            <a:r>
              <a:rPr lang="en-US" sz="6605">
                <a:solidFill>
                  <a:srgbClr val="FDFDFD"/>
                </a:solidFill>
                <a:latin typeface="Open Sans Extra Bold"/>
                <a:ea typeface="Open Sans Extra Bold"/>
                <a:cs typeface="Open Sans Extra Bold"/>
                <a:sym typeface="Open Sans Extra Bold"/>
              </a:rPr>
              <a:t>Objectives</a:t>
            </a:r>
          </a:p>
        </p:txBody>
      </p:sp>
      <p:sp>
        <p:nvSpPr>
          <p:cNvPr id="7" name="TextBox 7"/>
          <p:cNvSpPr txBox="1"/>
          <p:nvPr/>
        </p:nvSpPr>
        <p:spPr>
          <a:xfrm>
            <a:off x="1270420" y="2245049"/>
            <a:ext cx="9913189" cy="1198344"/>
          </a:xfrm>
          <a:prstGeom prst="rect">
            <a:avLst/>
          </a:prstGeom>
        </p:spPr>
        <p:txBody>
          <a:bodyPr lIns="0" tIns="0" rIns="0" bIns="0" rtlCol="0" anchor="t">
            <a:spAutoFit/>
          </a:bodyPr>
          <a:lstStyle/>
          <a:p>
            <a:pPr algn="l">
              <a:lnSpc>
                <a:spcPts val="3238"/>
              </a:lnSpc>
            </a:pPr>
            <a:r>
              <a:rPr lang="en-US" sz="2313" u="none" strike="noStrike" spc="-46">
                <a:solidFill>
                  <a:srgbClr val="FDFDFD"/>
                </a:solidFill>
                <a:latin typeface="Poppins"/>
                <a:ea typeface="Poppins"/>
                <a:cs typeface="Poppins"/>
                <a:sym typeface="Poppins"/>
              </a:rPr>
              <a:t>Lorem ipsum dolor sit amet, consectetur adipiscing elit. Nullam laoreet risus fringilla, egestas elit a, consequat augue. Phasellus sollicitudin felis mi, quis egestas ex ornare sed. </a:t>
            </a:r>
          </a:p>
        </p:txBody>
      </p:sp>
      <p:sp>
        <p:nvSpPr>
          <p:cNvPr id="8" name="Freeform 8"/>
          <p:cNvSpPr/>
          <p:nvPr/>
        </p:nvSpPr>
        <p:spPr>
          <a:xfrm>
            <a:off x="7844851" y="4286548"/>
            <a:ext cx="1232553" cy="1232553"/>
          </a:xfrm>
          <a:custGeom>
            <a:avLst/>
            <a:gdLst/>
            <a:ahLst/>
            <a:cxnLst/>
            <a:rect l="l" t="t" r="r" b="b"/>
            <a:pathLst>
              <a:path w="1232553" h="1232553">
                <a:moveTo>
                  <a:pt x="0" y="0"/>
                </a:moveTo>
                <a:lnTo>
                  <a:pt x="1232553" y="0"/>
                </a:lnTo>
                <a:lnTo>
                  <a:pt x="1232553" y="1232553"/>
                </a:lnTo>
                <a:lnTo>
                  <a:pt x="0" y="1232553"/>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en-US"/>
          </a:p>
        </p:txBody>
      </p:sp>
      <p:sp>
        <p:nvSpPr>
          <p:cNvPr id="9" name="Freeform 9"/>
          <p:cNvSpPr/>
          <p:nvPr/>
        </p:nvSpPr>
        <p:spPr>
          <a:xfrm>
            <a:off x="3005199" y="4181637"/>
            <a:ext cx="1077227" cy="1247315"/>
          </a:xfrm>
          <a:custGeom>
            <a:avLst/>
            <a:gdLst/>
            <a:ahLst/>
            <a:cxnLst/>
            <a:rect l="l" t="t" r="r" b="b"/>
            <a:pathLst>
              <a:path w="1077227" h="1247315">
                <a:moveTo>
                  <a:pt x="0" y="0"/>
                </a:moveTo>
                <a:lnTo>
                  <a:pt x="1077227" y="0"/>
                </a:lnTo>
                <a:lnTo>
                  <a:pt x="1077227" y="1247315"/>
                </a:lnTo>
                <a:lnTo>
                  <a:pt x="0" y="1247315"/>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txBody>
          <a:bodyPr/>
          <a:lstStyle/>
          <a:p>
            <a:endParaRPr lang="en-US"/>
          </a:p>
        </p:txBody>
      </p:sp>
      <p:sp>
        <p:nvSpPr>
          <p:cNvPr id="10" name="Freeform 10"/>
          <p:cNvSpPr/>
          <p:nvPr/>
        </p:nvSpPr>
        <p:spPr>
          <a:xfrm>
            <a:off x="12334954" y="4376697"/>
            <a:ext cx="1361742" cy="1052255"/>
          </a:xfrm>
          <a:custGeom>
            <a:avLst/>
            <a:gdLst/>
            <a:ahLst/>
            <a:cxnLst/>
            <a:rect l="l" t="t" r="r" b="b"/>
            <a:pathLst>
              <a:path w="1361742" h="1052255">
                <a:moveTo>
                  <a:pt x="0" y="0"/>
                </a:moveTo>
                <a:lnTo>
                  <a:pt x="1361742" y="0"/>
                </a:lnTo>
                <a:lnTo>
                  <a:pt x="1361742" y="1052255"/>
                </a:lnTo>
                <a:lnTo>
                  <a:pt x="0" y="1052255"/>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txBody>
          <a:bodyPr/>
          <a:lstStyle/>
          <a:p>
            <a:endParaRPr lang="en-US"/>
          </a:p>
        </p:txBody>
      </p:sp>
      <p:grpSp>
        <p:nvGrpSpPr>
          <p:cNvPr id="11" name="Group 11"/>
          <p:cNvGrpSpPr/>
          <p:nvPr/>
        </p:nvGrpSpPr>
        <p:grpSpPr>
          <a:xfrm>
            <a:off x="15573718" y="7940477"/>
            <a:ext cx="4693046" cy="4693046"/>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txBody>
            <a:bodyPr/>
            <a:lstStyle/>
            <a:p>
              <a:endParaRPr lang="en-US"/>
            </a:p>
          </p:txBody>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14" name="TextBox 14"/>
          <p:cNvSpPr txBox="1"/>
          <p:nvPr/>
        </p:nvSpPr>
        <p:spPr>
          <a:xfrm>
            <a:off x="1462920" y="6384261"/>
            <a:ext cx="4161784" cy="2054929"/>
          </a:xfrm>
          <a:prstGeom prst="rect">
            <a:avLst/>
          </a:prstGeom>
        </p:spPr>
        <p:txBody>
          <a:bodyPr lIns="0" tIns="0" rIns="0" bIns="0" rtlCol="0" anchor="t">
            <a:spAutoFit/>
          </a:bodyPr>
          <a:lstStyle/>
          <a:p>
            <a:pPr algn="ctr">
              <a:lnSpc>
                <a:spcPts val="2763"/>
              </a:lnSpc>
            </a:pPr>
            <a:r>
              <a:rPr lang="en-US" sz="1973" u="none" strike="noStrike" spc="-39">
                <a:solidFill>
                  <a:srgbClr val="145DA0"/>
                </a:solidFill>
                <a:latin typeface="Poppins"/>
                <a:ea typeface="Poppins"/>
                <a:cs typeface="Poppins"/>
                <a:sym typeface="Poppins"/>
              </a:rPr>
              <a:t>Lorem ipsum dolor sit amet, consectetur adipiscing elit. Nullam laoreet risus fringilla, egestas elit a, consequat augue. Phasellus sollicitudin felis mi, quis egestas ex ornare sed quis adipiscing. </a:t>
            </a:r>
          </a:p>
        </p:txBody>
      </p:sp>
      <p:sp>
        <p:nvSpPr>
          <p:cNvPr id="15" name="AutoShape 15"/>
          <p:cNvSpPr/>
          <p:nvPr/>
        </p:nvSpPr>
        <p:spPr>
          <a:xfrm>
            <a:off x="5938890" y="4181637"/>
            <a:ext cx="0" cy="4410340"/>
          </a:xfrm>
          <a:prstGeom prst="line">
            <a:avLst/>
          </a:prstGeom>
          <a:ln w="38100" cap="flat">
            <a:solidFill>
              <a:srgbClr val="145DA0"/>
            </a:solidFill>
            <a:prstDash val="solid"/>
            <a:headEnd type="none" w="sm" len="sm"/>
            <a:tailEnd type="none" w="sm" len="sm"/>
          </a:ln>
        </p:spPr>
        <p:txBody>
          <a:bodyPr/>
          <a:lstStyle/>
          <a:p>
            <a:endParaRPr lang="en-US"/>
          </a:p>
        </p:txBody>
      </p:sp>
      <p:sp>
        <p:nvSpPr>
          <p:cNvPr id="16" name="TextBox 16"/>
          <p:cNvSpPr txBox="1"/>
          <p:nvPr/>
        </p:nvSpPr>
        <p:spPr>
          <a:xfrm>
            <a:off x="2369568" y="5756734"/>
            <a:ext cx="2348490" cy="465294"/>
          </a:xfrm>
          <a:prstGeom prst="rect">
            <a:avLst/>
          </a:prstGeom>
        </p:spPr>
        <p:txBody>
          <a:bodyPr lIns="0" tIns="0" rIns="0" bIns="0" rtlCol="0" anchor="t">
            <a:spAutoFit/>
          </a:bodyPr>
          <a:lstStyle/>
          <a:p>
            <a:pPr algn="ctr">
              <a:lnSpc>
                <a:spcPts val="3759"/>
              </a:lnSpc>
              <a:spcBef>
                <a:spcPct val="0"/>
              </a:spcBef>
            </a:pPr>
            <a:r>
              <a:rPr lang="en-US" sz="2685">
                <a:solidFill>
                  <a:srgbClr val="145DA0"/>
                </a:solidFill>
                <a:latin typeface="Open Sans Extra Bold"/>
                <a:ea typeface="Open Sans Extra Bold"/>
                <a:cs typeface="Open Sans Extra Bold"/>
                <a:sym typeface="Open Sans Extra Bold"/>
              </a:rPr>
              <a:t>Objective 01</a:t>
            </a:r>
          </a:p>
        </p:txBody>
      </p:sp>
      <p:sp>
        <p:nvSpPr>
          <p:cNvPr id="17" name="TextBox 17"/>
          <p:cNvSpPr txBox="1"/>
          <p:nvPr/>
        </p:nvSpPr>
        <p:spPr>
          <a:xfrm>
            <a:off x="6299437" y="6409167"/>
            <a:ext cx="4161784" cy="2054929"/>
          </a:xfrm>
          <a:prstGeom prst="rect">
            <a:avLst/>
          </a:prstGeom>
        </p:spPr>
        <p:txBody>
          <a:bodyPr lIns="0" tIns="0" rIns="0" bIns="0" rtlCol="0" anchor="t">
            <a:spAutoFit/>
          </a:bodyPr>
          <a:lstStyle/>
          <a:p>
            <a:pPr algn="ctr">
              <a:lnSpc>
                <a:spcPts val="2763"/>
              </a:lnSpc>
            </a:pPr>
            <a:r>
              <a:rPr lang="en-US" sz="1973" u="none" strike="noStrike" spc="-39">
                <a:solidFill>
                  <a:srgbClr val="145DA0"/>
                </a:solidFill>
                <a:latin typeface="Poppins"/>
                <a:ea typeface="Poppins"/>
                <a:cs typeface="Poppins"/>
                <a:sym typeface="Poppins"/>
              </a:rPr>
              <a:t>Lorem ipsum dolor sit amet, consectetur adipiscing elit. Nullam laoreet risus fringilla, egestas elit a, consequat augue. Phasellus sollicitudin felis mi, quis egestas ex ornare sed quis adipiscing. </a:t>
            </a:r>
          </a:p>
        </p:txBody>
      </p:sp>
      <p:sp>
        <p:nvSpPr>
          <p:cNvPr id="18" name="TextBox 18"/>
          <p:cNvSpPr txBox="1"/>
          <p:nvPr/>
        </p:nvSpPr>
        <p:spPr>
          <a:xfrm>
            <a:off x="7206085" y="5781639"/>
            <a:ext cx="2348490" cy="465294"/>
          </a:xfrm>
          <a:prstGeom prst="rect">
            <a:avLst/>
          </a:prstGeom>
        </p:spPr>
        <p:txBody>
          <a:bodyPr lIns="0" tIns="0" rIns="0" bIns="0" rtlCol="0" anchor="t">
            <a:spAutoFit/>
          </a:bodyPr>
          <a:lstStyle/>
          <a:p>
            <a:pPr algn="ctr">
              <a:lnSpc>
                <a:spcPts val="3759"/>
              </a:lnSpc>
              <a:spcBef>
                <a:spcPct val="0"/>
              </a:spcBef>
            </a:pPr>
            <a:r>
              <a:rPr lang="en-US" sz="2685">
                <a:solidFill>
                  <a:srgbClr val="145DA0"/>
                </a:solidFill>
                <a:latin typeface="Open Sans Extra Bold"/>
                <a:ea typeface="Open Sans Extra Bold"/>
                <a:cs typeface="Open Sans Extra Bold"/>
                <a:sym typeface="Open Sans Extra Bold"/>
              </a:rPr>
              <a:t>Objective 02</a:t>
            </a:r>
          </a:p>
        </p:txBody>
      </p:sp>
      <p:sp>
        <p:nvSpPr>
          <p:cNvPr id="19" name="TextBox 19"/>
          <p:cNvSpPr txBox="1"/>
          <p:nvPr/>
        </p:nvSpPr>
        <p:spPr>
          <a:xfrm>
            <a:off x="10957083" y="6409167"/>
            <a:ext cx="4161784" cy="2054929"/>
          </a:xfrm>
          <a:prstGeom prst="rect">
            <a:avLst/>
          </a:prstGeom>
        </p:spPr>
        <p:txBody>
          <a:bodyPr lIns="0" tIns="0" rIns="0" bIns="0" rtlCol="0" anchor="t">
            <a:spAutoFit/>
          </a:bodyPr>
          <a:lstStyle/>
          <a:p>
            <a:pPr algn="ctr">
              <a:lnSpc>
                <a:spcPts val="2763"/>
              </a:lnSpc>
            </a:pPr>
            <a:r>
              <a:rPr lang="en-US" sz="1973" u="none" strike="noStrike" spc="-39">
                <a:solidFill>
                  <a:srgbClr val="145DA0"/>
                </a:solidFill>
                <a:latin typeface="Poppins"/>
                <a:ea typeface="Poppins"/>
                <a:cs typeface="Poppins"/>
                <a:sym typeface="Poppins"/>
              </a:rPr>
              <a:t>Lorem ipsum dolor sit amet, consectetur adipiscing elit. Nullam laoreet risus fringilla, egestas elit a, consequat augue. Phasellus sollicitudin felis mi, quis egestas ex ornare sed quis adipiscing. </a:t>
            </a:r>
          </a:p>
        </p:txBody>
      </p:sp>
      <p:sp>
        <p:nvSpPr>
          <p:cNvPr id="20" name="TextBox 20"/>
          <p:cNvSpPr txBox="1"/>
          <p:nvPr/>
        </p:nvSpPr>
        <p:spPr>
          <a:xfrm>
            <a:off x="11863730" y="5781639"/>
            <a:ext cx="2348490" cy="465294"/>
          </a:xfrm>
          <a:prstGeom prst="rect">
            <a:avLst/>
          </a:prstGeom>
        </p:spPr>
        <p:txBody>
          <a:bodyPr lIns="0" tIns="0" rIns="0" bIns="0" rtlCol="0" anchor="t">
            <a:spAutoFit/>
          </a:bodyPr>
          <a:lstStyle/>
          <a:p>
            <a:pPr algn="ctr">
              <a:lnSpc>
                <a:spcPts val="3759"/>
              </a:lnSpc>
              <a:spcBef>
                <a:spcPct val="0"/>
              </a:spcBef>
            </a:pPr>
            <a:r>
              <a:rPr lang="en-US" sz="2685">
                <a:solidFill>
                  <a:srgbClr val="145DA0"/>
                </a:solidFill>
                <a:latin typeface="Open Sans Extra Bold"/>
                <a:ea typeface="Open Sans Extra Bold"/>
                <a:cs typeface="Open Sans Extra Bold"/>
                <a:sym typeface="Open Sans Extra Bold"/>
              </a:rPr>
              <a:t>Objective 03</a:t>
            </a:r>
          </a:p>
        </p:txBody>
      </p:sp>
      <p:sp>
        <p:nvSpPr>
          <p:cNvPr id="21" name="AutoShape 21"/>
          <p:cNvSpPr/>
          <p:nvPr/>
        </p:nvSpPr>
        <p:spPr>
          <a:xfrm>
            <a:off x="10706179" y="4181637"/>
            <a:ext cx="0" cy="4410340"/>
          </a:xfrm>
          <a:prstGeom prst="line">
            <a:avLst/>
          </a:prstGeom>
          <a:ln w="38100" cap="flat">
            <a:solidFill>
              <a:srgbClr val="145DA0"/>
            </a:solidFill>
            <a:prstDash val="solid"/>
            <a:headEnd type="none" w="sm" len="sm"/>
            <a:tailEnd type="none" w="sm" len="sm"/>
          </a:ln>
        </p:spPr>
        <p:txBody>
          <a:bodyPr/>
          <a:lstStyle/>
          <a:p>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6656283" y="-2445901"/>
            <a:ext cx="15178802" cy="15178802"/>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145DA0"/>
              </a:solidFill>
              <a:prstDash val="solid"/>
              <a:miter/>
            </a:ln>
          </p:spPr>
          <p:txBody>
            <a:bodyPr/>
            <a:lstStyle/>
            <a:p>
              <a:endParaRPr lang="en-US"/>
            </a:p>
          </p:txBody>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6007842" y="-1797460"/>
            <a:ext cx="13881919" cy="13881919"/>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solidFill>
          </p:spPr>
          <p:txBody>
            <a:bodyPr/>
            <a:lstStyle/>
            <a:p>
              <a:endParaRPr lang="en-US"/>
            </a:p>
          </p:txBody>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8" name="TextBox 8"/>
          <p:cNvSpPr txBox="1"/>
          <p:nvPr/>
        </p:nvSpPr>
        <p:spPr>
          <a:xfrm>
            <a:off x="1028700" y="3399437"/>
            <a:ext cx="6033363" cy="799078"/>
          </a:xfrm>
          <a:prstGeom prst="rect">
            <a:avLst/>
          </a:prstGeom>
        </p:spPr>
        <p:txBody>
          <a:bodyPr lIns="0" tIns="0" rIns="0" bIns="0" rtlCol="0" anchor="t">
            <a:spAutoFit/>
          </a:bodyPr>
          <a:lstStyle/>
          <a:p>
            <a:pPr marL="0" lvl="0" indent="0" algn="l">
              <a:lnSpc>
                <a:spcPts val="6553"/>
              </a:lnSpc>
              <a:spcBef>
                <a:spcPct val="0"/>
              </a:spcBef>
            </a:pPr>
            <a:r>
              <a:rPr lang="en-US" sz="4680">
                <a:solidFill>
                  <a:srgbClr val="FDFDFD"/>
                </a:solidFill>
                <a:latin typeface="Open Sans Extra Bold"/>
                <a:ea typeface="Open Sans Extra Bold"/>
                <a:cs typeface="Open Sans Extra Bold"/>
                <a:sym typeface="Open Sans Extra Bold"/>
              </a:rPr>
              <a:t>Marketing Strategy</a:t>
            </a:r>
          </a:p>
        </p:txBody>
      </p:sp>
      <p:sp>
        <p:nvSpPr>
          <p:cNvPr id="9" name="TextBox 9"/>
          <p:cNvSpPr txBox="1"/>
          <p:nvPr/>
        </p:nvSpPr>
        <p:spPr>
          <a:xfrm>
            <a:off x="1028700" y="4421329"/>
            <a:ext cx="5885945" cy="2380509"/>
          </a:xfrm>
          <a:prstGeom prst="rect">
            <a:avLst/>
          </a:prstGeom>
        </p:spPr>
        <p:txBody>
          <a:bodyPr lIns="0" tIns="0" rIns="0" bIns="0" rtlCol="0" anchor="t">
            <a:spAutoFit/>
          </a:bodyPr>
          <a:lstStyle/>
          <a:p>
            <a:pPr algn="l">
              <a:lnSpc>
                <a:spcPts val="3122"/>
              </a:lnSpc>
            </a:pPr>
            <a:r>
              <a:rPr lang="en-US" sz="2230" u="none" strike="noStrike" spc="-44">
                <a:solidFill>
                  <a:srgbClr val="FDFDFD"/>
                </a:solidFill>
                <a:latin typeface="Poppins"/>
                <a:ea typeface="Poppins"/>
                <a:cs typeface="Poppins"/>
                <a:sym typeface="Poppins"/>
              </a:rPr>
              <a:t>Lorem ipsum dolor sit amet, consectetur adipiscing elit. Nullam laoreet risus fringilla, egestas elit a, consequat risus augue. Phasellus sollicitudin felis mi, risus quis egestas ex ornare sed quis adipiscing consectetur laoreet. </a:t>
            </a:r>
          </a:p>
        </p:txBody>
      </p:sp>
      <p:sp>
        <p:nvSpPr>
          <p:cNvPr id="10" name="Freeform 10"/>
          <p:cNvSpPr/>
          <p:nvPr/>
        </p:nvSpPr>
        <p:spPr>
          <a:xfrm>
            <a:off x="8618101" y="1767991"/>
            <a:ext cx="1424256" cy="1424256"/>
          </a:xfrm>
          <a:custGeom>
            <a:avLst/>
            <a:gdLst/>
            <a:ahLst/>
            <a:cxnLst/>
            <a:rect l="l" t="t" r="r" b="b"/>
            <a:pathLst>
              <a:path w="1424256" h="1424256">
                <a:moveTo>
                  <a:pt x="0" y="0"/>
                </a:moveTo>
                <a:lnTo>
                  <a:pt x="1424255" y="0"/>
                </a:lnTo>
                <a:lnTo>
                  <a:pt x="1424255" y="1424256"/>
                </a:lnTo>
                <a:lnTo>
                  <a:pt x="0" y="1424256"/>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US"/>
          </a:p>
        </p:txBody>
      </p:sp>
      <p:sp>
        <p:nvSpPr>
          <p:cNvPr id="11" name="TextBox 11"/>
          <p:cNvSpPr txBox="1"/>
          <p:nvPr/>
        </p:nvSpPr>
        <p:spPr>
          <a:xfrm>
            <a:off x="10162447" y="1825672"/>
            <a:ext cx="5768345" cy="1261270"/>
          </a:xfrm>
          <a:prstGeom prst="rect">
            <a:avLst/>
          </a:prstGeom>
        </p:spPr>
        <p:txBody>
          <a:bodyPr lIns="0" tIns="0" rIns="0" bIns="0" rtlCol="0" anchor="t">
            <a:spAutoFit/>
          </a:bodyPr>
          <a:lstStyle/>
          <a:p>
            <a:pPr algn="l">
              <a:lnSpc>
                <a:spcPts val="2495"/>
              </a:lnSpc>
            </a:pPr>
            <a:r>
              <a:rPr lang="en-US" sz="1782" u="none" strike="noStrike" spc="-35">
                <a:solidFill>
                  <a:srgbClr val="145DA0"/>
                </a:solidFill>
                <a:latin typeface="Poppins"/>
                <a:ea typeface="Poppins"/>
                <a:cs typeface="Poppins"/>
                <a:sym typeface="Poppins"/>
              </a:rPr>
              <a:t>Lorem ipsum dolor sit amet, consectetur adipiscing elit. Nullam laoreet risus fringilla, egestas elit a, consequat augue. Phasellus sollicitudin felis mi, quis egestas ex ornare sed quis adipiscing. </a:t>
            </a:r>
          </a:p>
        </p:txBody>
      </p:sp>
      <p:sp>
        <p:nvSpPr>
          <p:cNvPr id="12" name="TextBox 12"/>
          <p:cNvSpPr txBox="1"/>
          <p:nvPr/>
        </p:nvSpPr>
        <p:spPr>
          <a:xfrm>
            <a:off x="8763159" y="2041203"/>
            <a:ext cx="1134140" cy="801632"/>
          </a:xfrm>
          <a:prstGeom prst="rect">
            <a:avLst/>
          </a:prstGeom>
        </p:spPr>
        <p:txBody>
          <a:bodyPr lIns="0" tIns="0" rIns="0" bIns="0" rtlCol="0" anchor="t">
            <a:spAutoFit/>
          </a:bodyPr>
          <a:lstStyle/>
          <a:p>
            <a:pPr marL="0" lvl="0" indent="0" algn="ctr">
              <a:lnSpc>
                <a:spcPts val="6697"/>
              </a:lnSpc>
              <a:spcBef>
                <a:spcPct val="0"/>
              </a:spcBef>
            </a:pPr>
            <a:r>
              <a:rPr lang="en-US" sz="4784">
                <a:solidFill>
                  <a:srgbClr val="FDFDFD"/>
                </a:solidFill>
                <a:latin typeface="Open Sans Extra Bold"/>
                <a:ea typeface="Open Sans Extra Bold"/>
                <a:cs typeface="Open Sans Extra Bold"/>
                <a:sym typeface="Open Sans Extra Bold"/>
              </a:rPr>
              <a:t>01</a:t>
            </a:r>
          </a:p>
        </p:txBody>
      </p:sp>
      <p:sp>
        <p:nvSpPr>
          <p:cNvPr id="13" name="Freeform 13"/>
          <p:cNvSpPr/>
          <p:nvPr/>
        </p:nvSpPr>
        <p:spPr>
          <a:xfrm>
            <a:off x="9144000" y="3541391"/>
            <a:ext cx="1424256" cy="1424256"/>
          </a:xfrm>
          <a:custGeom>
            <a:avLst/>
            <a:gdLst/>
            <a:ahLst/>
            <a:cxnLst/>
            <a:rect l="l" t="t" r="r" b="b"/>
            <a:pathLst>
              <a:path w="1424256" h="1424256">
                <a:moveTo>
                  <a:pt x="0" y="0"/>
                </a:moveTo>
                <a:lnTo>
                  <a:pt x="1424256" y="0"/>
                </a:lnTo>
                <a:lnTo>
                  <a:pt x="1424256" y="1424256"/>
                </a:lnTo>
                <a:lnTo>
                  <a:pt x="0" y="1424256"/>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US"/>
          </a:p>
        </p:txBody>
      </p:sp>
      <p:sp>
        <p:nvSpPr>
          <p:cNvPr id="14" name="TextBox 14"/>
          <p:cNvSpPr txBox="1"/>
          <p:nvPr/>
        </p:nvSpPr>
        <p:spPr>
          <a:xfrm>
            <a:off x="10688346" y="3599072"/>
            <a:ext cx="5768345" cy="1261270"/>
          </a:xfrm>
          <a:prstGeom prst="rect">
            <a:avLst/>
          </a:prstGeom>
        </p:spPr>
        <p:txBody>
          <a:bodyPr lIns="0" tIns="0" rIns="0" bIns="0" rtlCol="0" anchor="t">
            <a:spAutoFit/>
          </a:bodyPr>
          <a:lstStyle/>
          <a:p>
            <a:pPr algn="l">
              <a:lnSpc>
                <a:spcPts val="2495"/>
              </a:lnSpc>
            </a:pPr>
            <a:r>
              <a:rPr lang="en-US" sz="1782" u="none" strike="noStrike" spc="-35">
                <a:solidFill>
                  <a:srgbClr val="145DA0"/>
                </a:solidFill>
                <a:latin typeface="Poppins"/>
                <a:ea typeface="Poppins"/>
                <a:cs typeface="Poppins"/>
                <a:sym typeface="Poppins"/>
              </a:rPr>
              <a:t>Lorem ipsum dolor sit amet, consectetur adipiscing elit. Nullam laoreet risus fringilla, egestas elit a, consequat augue. Phasellus sollicitudin felis mi, quis egestas ex ornare sed quis adipiscing. </a:t>
            </a:r>
          </a:p>
        </p:txBody>
      </p:sp>
      <p:sp>
        <p:nvSpPr>
          <p:cNvPr id="15" name="TextBox 15"/>
          <p:cNvSpPr txBox="1"/>
          <p:nvPr/>
        </p:nvSpPr>
        <p:spPr>
          <a:xfrm>
            <a:off x="9289058" y="3814603"/>
            <a:ext cx="1134140" cy="801632"/>
          </a:xfrm>
          <a:prstGeom prst="rect">
            <a:avLst/>
          </a:prstGeom>
        </p:spPr>
        <p:txBody>
          <a:bodyPr lIns="0" tIns="0" rIns="0" bIns="0" rtlCol="0" anchor="t">
            <a:spAutoFit/>
          </a:bodyPr>
          <a:lstStyle/>
          <a:p>
            <a:pPr marL="0" lvl="0" indent="0" algn="ctr">
              <a:lnSpc>
                <a:spcPts val="6697"/>
              </a:lnSpc>
              <a:spcBef>
                <a:spcPct val="0"/>
              </a:spcBef>
            </a:pPr>
            <a:r>
              <a:rPr lang="en-US" sz="4784">
                <a:solidFill>
                  <a:srgbClr val="FDFDFD"/>
                </a:solidFill>
                <a:latin typeface="Open Sans Extra Bold"/>
                <a:ea typeface="Open Sans Extra Bold"/>
                <a:cs typeface="Open Sans Extra Bold"/>
                <a:sym typeface="Open Sans Extra Bold"/>
              </a:rPr>
              <a:t>02</a:t>
            </a:r>
          </a:p>
        </p:txBody>
      </p:sp>
      <p:sp>
        <p:nvSpPr>
          <p:cNvPr id="16" name="Freeform 16"/>
          <p:cNvSpPr/>
          <p:nvPr/>
        </p:nvSpPr>
        <p:spPr>
          <a:xfrm>
            <a:off x="9144000" y="5318072"/>
            <a:ext cx="1424256" cy="1424256"/>
          </a:xfrm>
          <a:custGeom>
            <a:avLst/>
            <a:gdLst/>
            <a:ahLst/>
            <a:cxnLst/>
            <a:rect l="l" t="t" r="r" b="b"/>
            <a:pathLst>
              <a:path w="1424256" h="1424256">
                <a:moveTo>
                  <a:pt x="0" y="0"/>
                </a:moveTo>
                <a:lnTo>
                  <a:pt x="1424256" y="0"/>
                </a:lnTo>
                <a:lnTo>
                  <a:pt x="1424256" y="1424256"/>
                </a:lnTo>
                <a:lnTo>
                  <a:pt x="0" y="1424256"/>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US"/>
          </a:p>
        </p:txBody>
      </p:sp>
      <p:sp>
        <p:nvSpPr>
          <p:cNvPr id="17" name="TextBox 17"/>
          <p:cNvSpPr txBox="1"/>
          <p:nvPr/>
        </p:nvSpPr>
        <p:spPr>
          <a:xfrm>
            <a:off x="10688346" y="5375752"/>
            <a:ext cx="5768345" cy="1261270"/>
          </a:xfrm>
          <a:prstGeom prst="rect">
            <a:avLst/>
          </a:prstGeom>
        </p:spPr>
        <p:txBody>
          <a:bodyPr lIns="0" tIns="0" rIns="0" bIns="0" rtlCol="0" anchor="t">
            <a:spAutoFit/>
          </a:bodyPr>
          <a:lstStyle/>
          <a:p>
            <a:pPr algn="l">
              <a:lnSpc>
                <a:spcPts val="2495"/>
              </a:lnSpc>
            </a:pPr>
            <a:r>
              <a:rPr lang="en-US" sz="1782" u="none" strike="noStrike" spc="-35">
                <a:solidFill>
                  <a:srgbClr val="145DA0"/>
                </a:solidFill>
                <a:latin typeface="Poppins"/>
                <a:ea typeface="Poppins"/>
                <a:cs typeface="Poppins"/>
                <a:sym typeface="Poppins"/>
              </a:rPr>
              <a:t>Lorem ipsum dolor sit amet, consectetur adipiscing elit. Nullam laoreet risus fringilla, egestas elit a, consequat augue. Phasellus sollicitudin felis mi, quis egestas ex ornare sed quis adipiscing. </a:t>
            </a:r>
          </a:p>
        </p:txBody>
      </p:sp>
      <p:sp>
        <p:nvSpPr>
          <p:cNvPr id="18" name="TextBox 18"/>
          <p:cNvSpPr txBox="1"/>
          <p:nvPr/>
        </p:nvSpPr>
        <p:spPr>
          <a:xfrm>
            <a:off x="9289058" y="5591284"/>
            <a:ext cx="1134140" cy="801632"/>
          </a:xfrm>
          <a:prstGeom prst="rect">
            <a:avLst/>
          </a:prstGeom>
        </p:spPr>
        <p:txBody>
          <a:bodyPr lIns="0" tIns="0" rIns="0" bIns="0" rtlCol="0" anchor="t">
            <a:spAutoFit/>
          </a:bodyPr>
          <a:lstStyle/>
          <a:p>
            <a:pPr marL="0" lvl="0" indent="0" algn="ctr">
              <a:lnSpc>
                <a:spcPts val="6697"/>
              </a:lnSpc>
              <a:spcBef>
                <a:spcPct val="0"/>
              </a:spcBef>
            </a:pPr>
            <a:r>
              <a:rPr lang="en-US" sz="4784">
                <a:solidFill>
                  <a:srgbClr val="FDFDFD"/>
                </a:solidFill>
                <a:latin typeface="Open Sans Extra Bold"/>
                <a:ea typeface="Open Sans Extra Bold"/>
                <a:cs typeface="Open Sans Extra Bold"/>
                <a:sym typeface="Open Sans Extra Bold"/>
              </a:rPr>
              <a:t>03</a:t>
            </a:r>
          </a:p>
        </p:txBody>
      </p:sp>
      <p:sp>
        <p:nvSpPr>
          <p:cNvPr id="19" name="Freeform 19"/>
          <p:cNvSpPr/>
          <p:nvPr/>
        </p:nvSpPr>
        <p:spPr>
          <a:xfrm>
            <a:off x="8618101" y="7094753"/>
            <a:ext cx="1424256" cy="1424256"/>
          </a:xfrm>
          <a:custGeom>
            <a:avLst/>
            <a:gdLst/>
            <a:ahLst/>
            <a:cxnLst/>
            <a:rect l="l" t="t" r="r" b="b"/>
            <a:pathLst>
              <a:path w="1424256" h="1424256">
                <a:moveTo>
                  <a:pt x="0" y="0"/>
                </a:moveTo>
                <a:lnTo>
                  <a:pt x="1424255" y="0"/>
                </a:lnTo>
                <a:lnTo>
                  <a:pt x="1424255" y="1424256"/>
                </a:lnTo>
                <a:lnTo>
                  <a:pt x="0" y="1424256"/>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US"/>
          </a:p>
        </p:txBody>
      </p:sp>
      <p:sp>
        <p:nvSpPr>
          <p:cNvPr id="20" name="TextBox 20"/>
          <p:cNvSpPr txBox="1"/>
          <p:nvPr/>
        </p:nvSpPr>
        <p:spPr>
          <a:xfrm>
            <a:off x="10162447" y="7152433"/>
            <a:ext cx="5768345" cy="1261270"/>
          </a:xfrm>
          <a:prstGeom prst="rect">
            <a:avLst/>
          </a:prstGeom>
        </p:spPr>
        <p:txBody>
          <a:bodyPr lIns="0" tIns="0" rIns="0" bIns="0" rtlCol="0" anchor="t">
            <a:spAutoFit/>
          </a:bodyPr>
          <a:lstStyle/>
          <a:p>
            <a:pPr algn="l">
              <a:lnSpc>
                <a:spcPts val="2495"/>
              </a:lnSpc>
            </a:pPr>
            <a:r>
              <a:rPr lang="en-US" sz="1782" u="none" strike="noStrike" spc="-35">
                <a:solidFill>
                  <a:srgbClr val="145DA0"/>
                </a:solidFill>
                <a:latin typeface="Poppins"/>
                <a:ea typeface="Poppins"/>
                <a:cs typeface="Poppins"/>
                <a:sym typeface="Poppins"/>
              </a:rPr>
              <a:t>Lorem ipsum dolor sit amet, consectetur adipiscing elit. Nullam laoreet risus fringilla, egestas elit a, consequat augue. Phasellus sollicitudin felis mi, quis egestas ex ornare sed quis adipiscing. </a:t>
            </a:r>
          </a:p>
        </p:txBody>
      </p:sp>
      <p:sp>
        <p:nvSpPr>
          <p:cNvPr id="21" name="TextBox 21"/>
          <p:cNvSpPr txBox="1"/>
          <p:nvPr/>
        </p:nvSpPr>
        <p:spPr>
          <a:xfrm>
            <a:off x="8763159" y="7367965"/>
            <a:ext cx="1134140" cy="801632"/>
          </a:xfrm>
          <a:prstGeom prst="rect">
            <a:avLst/>
          </a:prstGeom>
        </p:spPr>
        <p:txBody>
          <a:bodyPr lIns="0" tIns="0" rIns="0" bIns="0" rtlCol="0" anchor="t">
            <a:spAutoFit/>
          </a:bodyPr>
          <a:lstStyle/>
          <a:p>
            <a:pPr marL="0" lvl="0" indent="0" algn="ctr">
              <a:lnSpc>
                <a:spcPts val="6697"/>
              </a:lnSpc>
              <a:spcBef>
                <a:spcPct val="0"/>
              </a:spcBef>
            </a:pPr>
            <a:r>
              <a:rPr lang="en-US" sz="4784">
                <a:solidFill>
                  <a:srgbClr val="FDFDFD"/>
                </a:solidFill>
                <a:latin typeface="Open Sans Extra Bold"/>
                <a:ea typeface="Open Sans Extra Bold"/>
                <a:cs typeface="Open Sans Extra Bold"/>
                <a:sym typeface="Open Sans Extra Bold"/>
              </a:rPr>
              <a:t>04</a:t>
            </a:r>
          </a:p>
        </p:txBody>
      </p:sp>
      <p:grpSp>
        <p:nvGrpSpPr>
          <p:cNvPr id="22" name="Group 22"/>
          <p:cNvGrpSpPr/>
          <p:nvPr/>
        </p:nvGrpSpPr>
        <p:grpSpPr>
          <a:xfrm>
            <a:off x="7905455" y="2656032"/>
            <a:ext cx="373607" cy="373607"/>
            <a:chOff x="0" y="0"/>
            <a:chExt cx="812800" cy="812800"/>
          </a:xfrm>
        </p:grpSpPr>
        <p:sp>
          <p:nvSpPr>
            <p:cNvPr id="23" name="Freeform 2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txBody>
            <a:bodyPr/>
            <a:lstStyle/>
            <a:p>
              <a:endParaRPr lang="en-US"/>
            </a:p>
          </p:txBody>
        </p:sp>
        <p:sp>
          <p:nvSpPr>
            <p:cNvPr id="24" name="TextBox 24"/>
            <p:cNvSpPr txBox="1"/>
            <p:nvPr/>
          </p:nvSpPr>
          <p:spPr>
            <a:xfrm>
              <a:off x="76200" y="28575"/>
              <a:ext cx="660400" cy="708025"/>
            </a:xfrm>
            <a:prstGeom prst="rect">
              <a:avLst/>
            </a:prstGeom>
          </p:spPr>
          <p:txBody>
            <a:bodyPr lIns="0" tIns="0" rIns="0" bIns="0" rtlCol="0" anchor="ctr"/>
            <a:lstStyle/>
            <a:p>
              <a:pPr algn="ctr">
                <a:lnSpc>
                  <a:spcPts val="3640"/>
                </a:lnSpc>
              </a:pPr>
              <a:endParaRPr/>
            </a:p>
          </p:txBody>
        </p:sp>
      </p:grpSp>
      <p:grpSp>
        <p:nvGrpSpPr>
          <p:cNvPr id="25" name="Group 25"/>
          <p:cNvGrpSpPr/>
          <p:nvPr/>
        </p:nvGrpSpPr>
        <p:grpSpPr>
          <a:xfrm>
            <a:off x="8315313" y="4180490"/>
            <a:ext cx="373607" cy="373607"/>
            <a:chOff x="0" y="0"/>
            <a:chExt cx="812800" cy="812800"/>
          </a:xfrm>
        </p:grpSpPr>
        <p:sp>
          <p:nvSpPr>
            <p:cNvPr id="26" name="Freeform 2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txBody>
            <a:bodyPr/>
            <a:lstStyle/>
            <a:p>
              <a:endParaRPr lang="en-US"/>
            </a:p>
          </p:txBody>
        </p:sp>
        <p:sp>
          <p:nvSpPr>
            <p:cNvPr id="27" name="TextBox 27"/>
            <p:cNvSpPr txBox="1"/>
            <p:nvPr/>
          </p:nvSpPr>
          <p:spPr>
            <a:xfrm>
              <a:off x="76200" y="28575"/>
              <a:ext cx="660400" cy="708025"/>
            </a:xfrm>
            <a:prstGeom prst="rect">
              <a:avLst/>
            </a:prstGeom>
          </p:spPr>
          <p:txBody>
            <a:bodyPr lIns="0" tIns="0" rIns="0" bIns="0" rtlCol="0" anchor="ctr"/>
            <a:lstStyle/>
            <a:p>
              <a:pPr algn="ctr">
                <a:lnSpc>
                  <a:spcPts val="3640"/>
                </a:lnSpc>
              </a:pPr>
              <a:endParaRPr/>
            </a:p>
          </p:txBody>
        </p:sp>
      </p:grpSp>
      <p:grpSp>
        <p:nvGrpSpPr>
          <p:cNvPr id="28" name="Group 28"/>
          <p:cNvGrpSpPr/>
          <p:nvPr/>
        </p:nvGrpSpPr>
        <p:grpSpPr>
          <a:xfrm>
            <a:off x="7944228" y="7402839"/>
            <a:ext cx="373607" cy="373607"/>
            <a:chOff x="0" y="0"/>
            <a:chExt cx="812800" cy="812800"/>
          </a:xfrm>
        </p:grpSpPr>
        <p:sp>
          <p:nvSpPr>
            <p:cNvPr id="29" name="Freeform 2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txBody>
            <a:bodyPr/>
            <a:lstStyle/>
            <a:p>
              <a:endParaRPr lang="en-US"/>
            </a:p>
          </p:txBody>
        </p:sp>
        <p:sp>
          <p:nvSpPr>
            <p:cNvPr id="30" name="TextBox 30"/>
            <p:cNvSpPr txBox="1"/>
            <p:nvPr/>
          </p:nvSpPr>
          <p:spPr>
            <a:xfrm>
              <a:off x="76200" y="28575"/>
              <a:ext cx="660400" cy="708025"/>
            </a:xfrm>
            <a:prstGeom prst="rect">
              <a:avLst/>
            </a:prstGeom>
          </p:spPr>
          <p:txBody>
            <a:bodyPr lIns="0" tIns="0" rIns="0" bIns="0" rtlCol="0" anchor="ctr"/>
            <a:lstStyle/>
            <a:p>
              <a:pPr algn="ctr">
                <a:lnSpc>
                  <a:spcPts val="3640"/>
                </a:lnSpc>
              </a:pPr>
              <a:endParaRPr/>
            </a:p>
          </p:txBody>
        </p:sp>
      </p:grpSp>
      <p:grpSp>
        <p:nvGrpSpPr>
          <p:cNvPr id="31" name="Group 31"/>
          <p:cNvGrpSpPr/>
          <p:nvPr/>
        </p:nvGrpSpPr>
        <p:grpSpPr>
          <a:xfrm>
            <a:off x="8309460" y="5760481"/>
            <a:ext cx="373607" cy="373607"/>
            <a:chOff x="0" y="0"/>
            <a:chExt cx="812800" cy="812800"/>
          </a:xfrm>
        </p:grpSpPr>
        <p:sp>
          <p:nvSpPr>
            <p:cNvPr id="32" name="Freeform 3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txBody>
            <a:bodyPr/>
            <a:lstStyle/>
            <a:p>
              <a:endParaRPr lang="en-US"/>
            </a:p>
          </p:txBody>
        </p:sp>
        <p:sp>
          <p:nvSpPr>
            <p:cNvPr id="33" name="TextBox 33"/>
            <p:cNvSpPr txBox="1"/>
            <p:nvPr/>
          </p:nvSpPr>
          <p:spPr>
            <a:xfrm>
              <a:off x="76200" y="28575"/>
              <a:ext cx="660400" cy="708025"/>
            </a:xfrm>
            <a:prstGeom prst="rect">
              <a:avLst/>
            </a:prstGeom>
          </p:spPr>
          <p:txBody>
            <a:bodyPr lIns="0" tIns="0" rIns="0" bIns="0" rtlCol="0" anchor="ctr"/>
            <a:lstStyle/>
            <a:p>
              <a:pPr algn="ctr">
                <a:lnSpc>
                  <a:spcPts val="3640"/>
                </a:lnSpc>
              </a:pP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247242" y="242294"/>
            <a:ext cx="17793515" cy="9802411"/>
            <a:chOff x="0" y="0"/>
            <a:chExt cx="4982580" cy="2744893"/>
          </a:xfrm>
        </p:grpSpPr>
        <p:sp>
          <p:nvSpPr>
            <p:cNvPr id="3" name="Freeform 3"/>
            <p:cNvSpPr/>
            <p:nvPr/>
          </p:nvSpPr>
          <p:spPr>
            <a:xfrm>
              <a:off x="0" y="0"/>
              <a:ext cx="4982580" cy="2744893"/>
            </a:xfrm>
            <a:custGeom>
              <a:avLst/>
              <a:gdLst/>
              <a:ahLst/>
              <a:cxnLst/>
              <a:rect l="l" t="t" r="r" b="b"/>
              <a:pathLst>
                <a:path w="4982580" h="2744893">
                  <a:moveTo>
                    <a:pt x="0" y="0"/>
                  </a:moveTo>
                  <a:lnTo>
                    <a:pt x="4982580" y="0"/>
                  </a:lnTo>
                  <a:lnTo>
                    <a:pt x="4982580" y="2744893"/>
                  </a:lnTo>
                  <a:lnTo>
                    <a:pt x="0" y="2744893"/>
                  </a:lnTo>
                  <a:close/>
                </a:path>
              </a:pathLst>
            </a:custGeom>
            <a:solidFill>
              <a:srgbClr val="000000">
                <a:alpha val="0"/>
              </a:srgbClr>
            </a:solidFill>
            <a:ln w="228600" cap="sq">
              <a:solidFill>
                <a:srgbClr val="145DA0"/>
              </a:solidFill>
              <a:prstDash val="solid"/>
              <a:miter/>
            </a:ln>
          </p:spPr>
          <p:txBody>
            <a:bodyPr/>
            <a:lstStyle/>
            <a:p>
              <a:endParaRPr lang="en-US"/>
            </a:p>
          </p:txBody>
        </p:sp>
        <p:sp>
          <p:nvSpPr>
            <p:cNvPr id="4" name="TextBox 4"/>
            <p:cNvSpPr txBox="1"/>
            <p:nvPr/>
          </p:nvSpPr>
          <p:spPr>
            <a:xfrm>
              <a:off x="0" y="-38100"/>
              <a:ext cx="4982580" cy="2782993"/>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5" name="Freeform 5"/>
          <p:cNvSpPr/>
          <p:nvPr/>
        </p:nvSpPr>
        <p:spPr>
          <a:xfrm>
            <a:off x="2297323" y="8211194"/>
            <a:ext cx="4154377" cy="582587"/>
          </a:xfrm>
          <a:custGeom>
            <a:avLst/>
            <a:gdLst/>
            <a:ahLst/>
            <a:cxnLst/>
            <a:rect l="l" t="t" r="r" b="b"/>
            <a:pathLst>
              <a:path w="4154377" h="582587">
                <a:moveTo>
                  <a:pt x="0" y="0"/>
                </a:moveTo>
                <a:lnTo>
                  <a:pt x="4154377" y="0"/>
                </a:lnTo>
                <a:lnTo>
                  <a:pt x="4154377" y="582587"/>
                </a:lnTo>
                <a:lnTo>
                  <a:pt x="0" y="582587"/>
                </a:lnTo>
                <a:lnTo>
                  <a:pt x="0" y="0"/>
                </a:lnTo>
                <a:close/>
              </a:path>
            </a:pathLst>
          </a:custGeom>
          <a:blipFill>
            <a:blip r:embed="rId2"/>
            <a:stretch>
              <a:fillRect t="-40835"/>
            </a:stretch>
          </a:blipFill>
        </p:spPr>
        <p:txBody>
          <a:bodyPr/>
          <a:lstStyle/>
          <a:p>
            <a:endParaRPr lang="en-US"/>
          </a:p>
        </p:txBody>
      </p:sp>
      <p:grpSp>
        <p:nvGrpSpPr>
          <p:cNvPr id="6" name="Group 6"/>
          <p:cNvGrpSpPr/>
          <p:nvPr/>
        </p:nvGrpSpPr>
        <p:grpSpPr>
          <a:xfrm>
            <a:off x="2272544" y="2466355"/>
            <a:ext cx="4203375" cy="5973865"/>
            <a:chOff x="0" y="0"/>
            <a:chExt cx="1416547" cy="2013207"/>
          </a:xfrm>
        </p:grpSpPr>
        <p:sp>
          <p:nvSpPr>
            <p:cNvPr id="7" name="Freeform 7"/>
            <p:cNvSpPr/>
            <p:nvPr/>
          </p:nvSpPr>
          <p:spPr>
            <a:xfrm>
              <a:off x="0" y="0"/>
              <a:ext cx="1416547" cy="2013207"/>
            </a:xfrm>
            <a:custGeom>
              <a:avLst/>
              <a:gdLst/>
              <a:ahLst/>
              <a:cxnLst/>
              <a:rect l="l" t="t" r="r" b="b"/>
              <a:pathLst>
                <a:path w="1416547" h="2013207">
                  <a:moveTo>
                    <a:pt x="46046" y="0"/>
                  </a:moveTo>
                  <a:lnTo>
                    <a:pt x="1370502" y="0"/>
                  </a:lnTo>
                  <a:cubicBezTo>
                    <a:pt x="1382714" y="0"/>
                    <a:pt x="1394426" y="4851"/>
                    <a:pt x="1403061" y="13487"/>
                  </a:cubicBezTo>
                  <a:cubicBezTo>
                    <a:pt x="1411696" y="22122"/>
                    <a:pt x="1416547" y="33834"/>
                    <a:pt x="1416547" y="46046"/>
                  </a:cubicBezTo>
                  <a:lnTo>
                    <a:pt x="1416547" y="1967161"/>
                  </a:lnTo>
                  <a:cubicBezTo>
                    <a:pt x="1416547" y="1979373"/>
                    <a:pt x="1411696" y="1991085"/>
                    <a:pt x="1403061" y="1999720"/>
                  </a:cubicBezTo>
                  <a:cubicBezTo>
                    <a:pt x="1394426" y="2008356"/>
                    <a:pt x="1382714" y="2013207"/>
                    <a:pt x="1370502" y="2013207"/>
                  </a:cubicBezTo>
                  <a:lnTo>
                    <a:pt x="46046" y="2013207"/>
                  </a:lnTo>
                  <a:cubicBezTo>
                    <a:pt x="33834" y="2013207"/>
                    <a:pt x="22122" y="2008356"/>
                    <a:pt x="13487" y="1999720"/>
                  </a:cubicBezTo>
                  <a:cubicBezTo>
                    <a:pt x="4851" y="1991085"/>
                    <a:pt x="0" y="1979373"/>
                    <a:pt x="0" y="1967161"/>
                  </a:cubicBezTo>
                  <a:lnTo>
                    <a:pt x="0" y="46046"/>
                  </a:lnTo>
                  <a:cubicBezTo>
                    <a:pt x="0" y="33834"/>
                    <a:pt x="4851" y="22122"/>
                    <a:pt x="13487" y="13487"/>
                  </a:cubicBezTo>
                  <a:cubicBezTo>
                    <a:pt x="22122" y="4851"/>
                    <a:pt x="33834" y="0"/>
                    <a:pt x="46046" y="0"/>
                  </a:cubicBezTo>
                  <a:close/>
                </a:path>
              </a:pathLst>
            </a:custGeom>
            <a:solidFill>
              <a:srgbClr val="FDFDFD"/>
            </a:solidFill>
            <a:ln w="38100" cap="rnd">
              <a:solidFill>
                <a:srgbClr val="145DA0"/>
              </a:solidFill>
              <a:prstDash val="solid"/>
              <a:round/>
            </a:ln>
          </p:spPr>
          <p:txBody>
            <a:bodyPr/>
            <a:lstStyle/>
            <a:p>
              <a:endParaRPr lang="en-US"/>
            </a:p>
          </p:txBody>
        </p:sp>
        <p:sp>
          <p:nvSpPr>
            <p:cNvPr id="8" name="TextBox 8"/>
            <p:cNvSpPr txBox="1"/>
            <p:nvPr/>
          </p:nvSpPr>
          <p:spPr>
            <a:xfrm>
              <a:off x="0" y="-38100"/>
              <a:ext cx="1416547" cy="2051307"/>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9" name="AutoShape 9"/>
          <p:cNvSpPr/>
          <p:nvPr/>
        </p:nvSpPr>
        <p:spPr>
          <a:xfrm>
            <a:off x="2297323" y="5227111"/>
            <a:ext cx="4154377" cy="0"/>
          </a:xfrm>
          <a:prstGeom prst="line">
            <a:avLst/>
          </a:prstGeom>
          <a:ln w="38100" cap="flat">
            <a:solidFill>
              <a:srgbClr val="145DA0"/>
            </a:solidFill>
            <a:prstDash val="solid"/>
            <a:headEnd type="none" w="sm" len="sm"/>
            <a:tailEnd type="none" w="sm" len="sm"/>
          </a:ln>
        </p:spPr>
        <p:txBody>
          <a:bodyPr/>
          <a:lstStyle/>
          <a:p>
            <a:endParaRPr lang="en-US"/>
          </a:p>
        </p:txBody>
      </p:sp>
      <p:sp>
        <p:nvSpPr>
          <p:cNvPr id="10" name="Freeform 10"/>
          <p:cNvSpPr/>
          <p:nvPr/>
        </p:nvSpPr>
        <p:spPr>
          <a:xfrm>
            <a:off x="3489973" y="2753413"/>
            <a:ext cx="1769077" cy="1769077"/>
          </a:xfrm>
          <a:custGeom>
            <a:avLst/>
            <a:gdLst/>
            <a:ahLst/>
            <a:cxnLst/>
            <a:rect l="l" t="t" r="r" b="b"/>
            <a:pathLst>
              <a:path w="1769077" h="1769077">
                <a:moveTo>
                  <a:pt x="0" y="0"/>
                </a:moveTo>
                <a:lnTo>
                  <a:pt x="1769077" y="0"/>
                </a:lnTo>
                <a:lnTo>
                  <a:pt x="1769077" y="1769077"/>
                </a:lnTo>
                <a:lnTo>
                  <a:pt x="0" y="176907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1" name="AutoShape 11"/>
          <p:cNvSpPr/>
          <p:nvPr/>
        </p:nvSpPr>
        <p:spPr>
          <a:xfrm>
            <a:off x="2297323" y="7190257"/>
            <a:ext cx="4154377" cy="0"/>
          </a:xfrm>
          <a:prstGeom prst="line">
            <a:avLst/>
          </a:prstGeom>
          <a:ln w="38100" cap="flat">
            <a:solidFill>
              <a:srgbClr val="145DA0"/>
            </a:solidFill>
            <a:prstDash val="solid"/>
            <a:headEnd type="none" w="sm" len="sm"/>
            <a:tailEnd type="none" w="sm" len="sm"/>
          </a:ln>
        </p:spPr>
        <p:txBody>
          <a:bodyPr/>
          <a:lstStyle/>
          <a:p>
            <a:endParaRPr lang="en-US"/>
          </a:p>
        </p:txBody>
      </p:sp>
      <p:sp>
        <p:nvSpPr>
          <p:cNvPr id="12" name="Freeform 12"/>
          <p:cNvSpPr/>
          <p:nvPr/>
        </p:nvSpPr>
        <p:spPr>
          <a:xfrm>
            <a:off x="7066494" y="8211194"/>
            <a:ext cx="4154377" cy="582587"/>
          </a:xfrm>
          <a:custGeom>
            <a:avLst/>
            <a:gdLst/>
            <a:ahLst/>
            <a:cxnLst/>
            <a:rect l="l" t="t" r="r" b="b"/>
            <a:pathLst>
              <a:path w="4154377" h="582587">
                <a:moveTo>
                  <a:pt x="0" y="0"/>
                </a:moveTo>
                <a:lnTo>
                  <a:pt x="4154377" y="0"/>
                </a:lnTo>
                <a:lnTo>
                  <a:pt x="4154377" y="582587"/>
                </a:lnTo>
                <a:lnTo>
                  <a:pt x="0" y="582587"/>
                </a:lnTo>
                <a:lnTo>
                  <a:pt x="0" y="0"/>
                </a:lnTo>
                <a:close/>
              </a:path>
            </a:pathLst>
          </a:custGeom>
          <a:blipFill>
            <a:blip r:embed="rId2"/>
            <a:stretch>
              <a:fillRect t="-40835"/>
            </a:stretch>
          </a:blipFill>
        </p:spPr>
        <p:txBody>
          <a:bodyPr/>
          <a:lstStyle/>
          <a:p>
            <a:endParaRPr lang="en-US"/>
          </a:p>
        </p:txBody>
      </p:sp>
      <p:grpSp>
        <p:nvGrpSpPr>
          <p:cNvPr id="13" name="Group 13"/>
          <p:cNvGrpSpPr/>
          <p:nvPr/>
        </p:nvGrpSpPr>
        <p:grpSpPr>
          <a:xfrm>
            <a:off x="7041715" y="2466355"/>
            <a:ext cx="4203375" cy="5973865"/>
            <a:chOff x="0" y="0"/>
            <a:chExt cx="1416547" cy="2013207"/>
          </a:xfrm>
        </p:grpSpPr>
        <p:sp>
          <p:nvSpPr>
            <p:cNvPr id="14" name="Freeform 14"/>
            <p:cNvSpPr/>
            <p:nvPr/>
          </p:nvSpPr>
          <p:spPr>
            <a:xfrm>
              <a:off x="0" y="0"/>
              <a:ext cx="1416547" cy="2013207"/>
            </a:xfrm>
            <a:custGeom>
              <a:avLst/>
              <a:gdLst/>
              <a:ahLst/>
              <a:cxnLst/>
              <a:rect l="l" t="t" r="r" b="b"/>
              <a:pathLst>
                <a:path w="1416547" h="2013207">
                  <a:moveTo>
                    <a:pt x="46046" y="0"/>
                  </a:moveTo>
                  <a:lnTo>
                    <a:pt x="1370502" y="0"/>
                  </a:lnTo>
                  <a:cubicBezTo>
                    <a:pt x="1382714" y="0"/>
                    <a:pt x="1394426" y="4851"/>
                    <a:pt x="1403061" y="13487"/>
                  </a:cubicBezTo>
                  <a:cubicBezTo>
                    <a:pt x="1411696" y="22122"/>
                    <a:pt x="1416547" y="33834"/>
                    <a:pt x="1416547" y="46046"/>
                  </a:cubicBezTo>
                  <a:lnTo>
                    <a:pt x="1416547" y="1967161"/>
                  </a:lnTo>
                  <a:cubicBezTo>
                    <a:pt x="1416547" y="1979373"/>
                    <a:pt x="1411696" y="1991085"/>
                    <a:pt x="1403061" y="1999720"/>
                  </a:cubicBezTo>
                  <a:cubicBezTo>
                    <a:pt x="1394426" y="2008356"/>
                    <a:pt x="1382714" y="2013207"/>
                    <a:pt x="1370502" y="2013207"/>
                  </a:cubicBezTo>
                  <a:lnTo>
                    <a:pt x="46046" y="2013207"/>
                  </a:lnTo>
                  <a:cubicBezTo>
                    <a:pt x="33834" y="2013207"/>
                    <a:pt x="22122" y="2008356"/>
                    <a:pt x="13487" y="1999720"/>
                  </a:cubicBezTo>
                  <a:cubicBezTo>
                    <a:pt x="4851" y="1991085"/>
                    <a:pt x="0" y="1979373"/>
                    <a:pt x="0" y="1967161"/>
                  </a:cubicBezTo>
                  <a:lnTo>
                    <a:pt x="0" y="46046"/>
                  </a:lnTo>
                  <a:cubicBezTo>
                    <a:pt x="0" y="33834"/>
                    <a:pt x="4851" y="22122"/>
                    <a:pt x="13487" y="13487"/>
                  </a:cubicBezTo>
                  <a:cubicBezTo>
                    <a:pt x="22122" y="4851"/>
                    <a:pt x="33834" y="0"/>
                    <a:pt x="46046" y="0"/>
                  </a:cubicBezTo>
                  <a:close/>
                </a:path>
              </a:pathLst>
            </a:custGeom>
            <a:solidFill>
              <a:srgbClr val="FDFDFD"/>
            </a:solidFill>
            <a:ln w="38100" cap="rnd">
              <a:solidFill>
                <a:srgbClr val="145DA0"/>
              </a:solidFill>
              <a:prstDash val="solid"/>
              <a:round/>
            </a:ln>
          </p:spPr>
          <p:txBody>
            <a:bodyPr/>
            <a:lstStyle/>
            <a:p>
              <a:endParaRPr lang="en-US"/>
            </a:p>
          </p:txBody>
        </p:sp>
        <p:sp>
          <p:nvSpPr>
            <p:cNvPr id="15" name="TextBox 15"/>
            <p:cNvSpPr txBox="1"/>
            <p:nvPr/>
          </p:nvSpPr>
          <p:spPr>
            <a:xfrm>
              <a:off x="0" y="-38100"/>
              <a:ext cx="1416547" cy="2051307"/>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16" name="AutoShape 16"/>
          <p:cNvSpPr/>
          <p:nvPr/>
        </p:nvSpPr>
        <p:spPr>
          <a:xfrm>
            <a:off x="7066494" y="5227111"/>
            <a:ext cx="4154377" cy="0"/>
          </a:xfrm>
          <a:prstGeom prst="line">
            <a:avLst/>
          </a:prstGeom>
          <a:ln w="38100" cap="flat">
            <a:solidFill>
              <a:srgbClr val="145DA0"/>
            </a:solidFill>
            <a:prstDash val="solid"/>
            <a:headEnd type="none" w="sm" len="sm"/>
            <a:tailEnd type="none" w="sm" len="sm"/>
          </a:ln>
        </p:spPr>
        <p:txBody>
          <a:bodyPr/>
          <a:lstStyle/>
          <a:p>
            <a:endParaRPr lang="en-US"/>
          </a:p>
        </p:txBody>
      </p:sp>
      <p:sp>
        <p:nvSpPr>
          <p:cNvPr id="17" name="AutoShape 17"/>
          <p:cNvSpPr/>
          <p:nvPr/>
        </p:nvSpPr>
        <p:spPr>
          <a:xfrm>
            <a:off x="7066494" y="7190257"/>
            <a:ext cx="4154377" cy="0"/>
          </a:xfrm>
          <a:prstGeom prst="line">
            <a:avLst/>
          </a:prstGeom>
          <a:ln w="38100" cap="flat">
            <a:solidFill>
              <a:srgbClr val="145DA0"/>
            </a:solidFill>
            <a:prstDash val="solid"/>
            <a:headEnd type="none" w="sm" len="sm"/>
            <a:tailEnd type="none" w="sm" len="sm"/>
          </a:ln>
        </p:spPr>
        <p:txBody>
          <a:bodyPr/>
          <a:lstStyle/>
          <a:p>
            <a:endParaRPr lang="en-US"/>
          </a:p>
        </p:txBody>
      </p:sp>
      <p:sp>
        <p:nvSpPr>
          <p:cNvPr id="18" name="Freeform 18"/>
          <p:cNvSpPr/>
          <p:nvPr/>
        </p:nvSpPr>
        <p:spPr>
          <a:xfrm>
            <a:off x="11836861" y="8211194"/>
            <a:ext cx="4154377" cy="582587"/>
          </a:xfrm>
          <a:custGeom>
            <a:avLst/>
            <a:gdLst/>
            <a:ahLst/>
            <a:cxnLst/>
            <a:rect l="l" t="t" r="r" b="b"/>
            <a:pathLst>
              <a:path w="4154377" h="582587">
                <a:moveTo>
                  <a:pt x="0" y="0"/>
                </a:moveTo>
                <a:lnTo>
                  <a:pt x="4154377" y="0"/>
                </a:lnTo>
                <a:lnTo>
                  <a:pt x="4154377" y="582587"/>
                </a:lnTo>
                <a:lnTo>
                  <a:pt x="0" y="582587"/>
                </a:lnTo>
                <a:lnTo>
                  <a:pt x="0" y="0"/>
                </a:lnTo>
                <a:close/>
              </a:path>
            </a:pathLst>
          </a:custGeom>
          <a:blipFill>
            <a:blip r:embed="rId2"/>
            <a:stretch>
              <a:fillRect t="-40835"/>
            </a:stretch>
          </a:blipFill>
        </p:spPr>
        <p:txBody>
          <a:bodyPr/>
          <a:lstStyle/>
          <a:p>
            <a:endParaRPr lang="en-US"/>
          </a:p>
        </p:txBody>
      </p:sp>
      <p:grpSp>
        <p:nvGrpSpPr>
          <p:cNvPr id="19" name="Group 19"/>
          <p:cNvGrpSpPr/>
          <p:nvPr/>
        </p:nvGrpSpPr>
        <p:grpSpPr>
          <a:xfrm>
            <a:off x="11812082" y="2466355"/>
            <a:ext cx="4203375" cy="5973865"/>
            <a:chOff x="0" y="0"/>
            <a:chExt cx="1416547" cy="2013207"/>
          </a:xfrm>
        </p:grpSpPr>
        <p:sp>
          <p:nvSpPr>
            <p:cNvPr id="20" name="Freeform 20"/>
            <p:cNvSpPr/>
            <p:nvPr/>
          </p:nvSpPr>
          <p:spPr>
            <a:xfrm>
              <a:off x="0" y="0"/>
              <a:ext cx="1416547" cy="2013207"/>
            </a:xfrm>
            <a:custGeom>
              <a:avLst/>
              <a:gdLst/>
              <a:ahLst/>
              <a:cxnLst/>
              <a:rect l="l" t="t" r="r" b="b"/>
              <a:pathLst>
                <a:path w="1416547" h="2013207">
                  <a:moveTo>
                    <a:pt x="46046" y="0"/>
                  </a:moveTo>
                  <a:lnTo>
                    <a:pt x="1370502" y="0"/>
                  </a:lnTo>
                  <a:cubicBezTo>
                    <a:pt x="1382714" y="0"/>
                    <a:pt x="1394426" y="4851"/>
                    <a:pt x="1403061" y="13487"/>
                  </a:cubicBezTo>
                  <a:cubicBezTo>
                    <a:pt x="1411696" y="22122"/>
                    <a:pt x="1416547" y="33834"/>
                    <a:pt x="1416547" y="46046"/>
                  </a:cubicBezTo>
                  <a:lnTo>
                    <a:pt x="1416547" y="1967161"/>
                  </a:lnTo>
                  <a:cubicBezTo>
                    <a:pt x="1416547" y="1979373"/>
                    <a:pt x="1411696" y="1991085"/>
                    <a:pt x="1403061" y="1999720"/>
                  </a:cubicBezTo>
                  <a:cubicBezTo>
                    <a:pt x="1394426" y="2008356"/>
                    <a:pt x="1382714" y="2013207"/>
                    <a:pt x="1370502" y="2013207"/>
                  </a:cubicBezTo>
                  <a:lnTo>
                    <a:pt x="46046" y="2013207"/>
                  </a:lnTo>
                  <a:cubicBezTo>
                    <a:pt x="33834" y="2013207"/>
                    <a:pt x="22122" y="2008356"/>
                    <a:pt x="13487" y="1999720"/>
                  </a:cubicBezTo>
                  <a:cubicBezTo>
                    <a:pt x="4851" y="1991085"/>
                    <a:pt x="0" y="1979373"/>
                    <a:pt x="0" y="1967161"/>
                  </a:cubicBezTo>
                  <a:lnTo>
                    <a:pt x="0" y="46046"/>
                  </a:lnTo>
                  <a:cubicBezTo>
                    <a:pt x="0" y="33834"/>
                    <a:pt x="4851" y="22122"/>
                    <a:pt x="13487" y="13487"/>
                  </a:cubicBezTo>
                  <a:cubicBezTo>
                    <a:pt x="22122" y="4851"/>
                    <a:pt x="33834" y="0"/>
                    <a:pt x="46046" y="0"/>
                  </a:cubicBezTo>
                  <a:close/>
                </a:path>
              </a:pathLst>
            </a:custGeom>
            <a:solidFill>
              <a:srgbClr val="FDFDFD"/>
            </a:solidFill>
            <a:ln w="38100" cap="rnd">
              <a:solidFill>
                <a:srgbClr val="145DA0"/>
              </a:solidFill>
              <a:prstDash val="solid"/>
              <a:round/>
            </a:ln>
          </p:spPr>
          <p:txBody>
            <a:bodyPr/>
            <a:lstStyle/>
            <a:p>
              <a:endParaRPr lang="en-US"/>
            </a:p>
          </p:txBody>
        </p:sp>
        <p:sp>
          <p:nvSpPr>
            <p:cNvPr id="21" name="TextBox 21"/>
            <p:cNvSpPr txBox="1"/>
            <p:nvPr/>
          </p:nvSpPr>
          <p:spPr>
            <a:xfrm>
              <a:off x="0" y="-38100"/>
              <a:ext cx="1416547" cy="2051307"/>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22" name="AutoShape 22"/>
          <p:cNvSpPr/>
          <p:nvPr/>
        </p:nvSpPr>
        <p:spPr>
          <a:xfrm>
            <a:off x="11836861" y="5227111"/>
            <a:ext cx="4154377" cy="0"/>
          </a:xfrm>
          <a:prstGeom prst="line">
            <a:avLst/>
          </a:prstGeom>
          <a:ln w="38100" cap="flat">
            <a:solidFill>
              <a:srgbClr val="145DA0"/>
            </a:solidFill>
            <a:prstDash val="solid"/>
            <a:headEnd type="none" w="sm" len="sm"/>
            <a:tailEnd type="none" w="sm" len="sm"/>
          </a:ln>
        </p:spPr>
        <p:txBody>
          <a:bodyPr/>
          <a:lstStyle/>
          <a:p>
            <a:endParaRPr lang="en-US"/>
          </a:p>
        </p:txBody>
      </p:sp>
      <p:sp>
        <p:nvSpPr>
          <p:cNvPr id="23" name="AutoShape 23"/>
          <p:cNvSpPr/>
          <p:nvPr/>
        </p:nvSpPr>
        <p:spPr>
          <a:xfrm>
            <a:off x="11836861" y="7190257"/>
            <a:ext cx="4154377" cy="0"/>
          </a:xfrm>
          <a:prstGeom prst="line">
            <a:avLst/>
          </a:prstGeom>
          <a:ln w="38100" cap="flat">
            <a:solidFill>
              <a:srgbClr val="145DA0"/>
            </a:solidFill>
            <a:prstDash val="solid"/>
            <a:headEnd type="none" w="sm" len="sm"/>
            <a:tailEnd type="none" w="sm" len="sm"/>
          </a:ln>
        </p:spPr>
        <p:txBody>
          <a:bodyPr/>
          <a:lstStyle/>
          <a:p>
            <a:endParaRPr lang="en-US"/>
          </a:p>
        </p:txBody>
      </p:sp>
      <p:sp>
        <p:nvSpPr>
          <p:cNvPr id="24" name="TextBox 24"/>
          <p:cNvSpPr txBox="1"/>
          <p:nvPr/>
        </p:nvSpPr>
        <p:spPr>
          <a:xfrm>
            <a:off x="5201579" y="1304307"/>
            <a:ext cx="7884841" cy="771523"/>
          </a:xfrm>
          <a:prstGeom prst="rect">
            <a:avLst/>
          </a:prstGeom>
        </p:spPr>
        <p:txBody>
          <a:bodyPr lIns="0" tIns="0" rIns="0" bIns="0" rtlCol="0" anchor="t">
            <a:spAutoFit/>
          </a:bodyPr>
          <a:lstStyle/>
          <a:p>
            <a:pPr marL="0" lvl="0" indent="0" algn="ctr">
              <a:lnSpc>
                <a:spcPts val="6300"/>
              </a:lnSpc>
              <a:spcBef>
                <a:spcPct val="0"/>
              </a:spcBef>
            </a:pPr>
            <a:r>
              <a:rPr lang="en-US" sz="4500">
                <a:solidFill>
                  <a:srgbClr val="051D40"/>
                </a:solidFill>
                <a:latin typeface="Open Sans Extra Bold"/>
                <a:ea typeface="Open Sans Extra Bold"/>
                <a:cs typeface="Open Sans Extra Bold"/>
                <a:sym typeface="Open Sans Extra Bold"/>
              </a:rPr>
              <a:t>Our services</a:t>
            </a:r>
          </a:p>
        </p:txBody>
      </p:sp>
      <p:sp>
        <p:nvSpPr>
          <p:cNvPr id="25" name="TextBox 25"/>
          <p:cNvSpPr txBox="1"/>
          <p:nvPr/>
        </p:nvSpPr>
        <p:spPr>
          <a:xfrm>
            <a:off x="2584630" y="5394975"/>
            <a:ext cx="3579202" cy="1576336"/>
          </a:xfrm>
          <a:prstGeom prst="rect">
            <a:avLst/>
          </a:prstGeom>
        </p:spPr>
        <p:txBody>
          <a:bodyPr lIns="0" tIns="0" rIns="0" bIns="0" rtlCol="0" anchor="t">
            <a:spAutoFit/>
          </a:bodyPr>
          <a:lstStyle/>
          <a:p>
            <a:pPr algn="ctr">
              <a:lnSpc>
                <a:spcPts val="2114"/>
              </a:lnSpc>
            </a:pPr>
            <a:r>
              <a:rPr lang="en-US" sz="1510" u="none" strike="noStrike" spc="-30">
                <a:solidFill>
                  <a:srgbClr val="145DA0"/>
                </a:solidFill>
                <a:latin typeface="Poppins"/>
                <a:ea typeface="Poppins"/>
                <a:cs typeface="Poppins"/>
                <a:sym typeface="Poppins"/>
              </a:rPr>
              <a:t>Lorem ipsum dolor sit amet, consectetur adipiscing elit. Nullam laoreet risus fringilla, egestas elit a, consequat augue. Phasellus sollicitudin felis mi, quis egestas ex ornare sed quis adipiscing. </a:t>
            </a:r>
          </a:p>
        </p:txBody>
      </p:sp>
      <p:sp>
        <p:nvSpPr>
          <p:cNvPr id="26" name="TextBox 26"/>
          <p:cNvSpPr txBox="1"/>
          <p:nvPr/>
        </p:nvSpPr>
        <p:spPr>
          <a:xfrm>
            <a:off x="2584630" y="4608025"/>
            <a:ext cx="3490991" cy="439633"/>
          </a:xfrm>
          <a:prstGeom prst="rect">
            <a:avLst/>
          </a:prstGeom>
        </p:spPr>
        <p:txBody>
          <a:bodyPr lIns="0" tIns="0" rIns="0" bIns="0" rtlCol="0" anchor="t">
            <a:spAutoFit/>
          </a:bodyPr>
          <a:lstStyle/>
          <a:p>
            <a:pPr algn="ctr">
              <a:lnSpc>
                <a:spcPts val="3406"/>
              </a:lnSpc>
              <a:spcBef>
                <a:spcPct val="0"/>
              </a:spcBef>
            </a:pPr>
            <a:r>
              <a:rPr lang="en-US" sz="2433">
                <a:solidFill>
                  <a:srgbClr val="145DA0"/>
                </a:solidFill>
                <a:latin typeface="Poppins Bold"/>
                <a:ea typeface="Poppins Bold"/>
                <a:cs typeface="Poppins Bold"/>
                <a:sym typeface="Poppins Bold"/>
              </a:rPr>
              <a:t>Software</a:t>
            </a:r>
          </a:p>
        </p:txBody>
      </p:sp>
      <p:sp>
        <p:nvSpPr>
          <p:cNvPr id="27" name="TextBox 27"/>
          <p:cNvSpPr txBox="1"/>
          <p:nvPr/>
        </p:nvSpPr>
        <p:spPr>
          <a:xfrm>
            <a:off x="3709397" y="7167073"/>
            <a:ext cx="1842045" cy="1208803"/>
          </a:xfrm>
          <a:prstGeom prst="rect">
            <a:avLst/>
          </a:prstGeom>
        </p:spPr>
        <p:txBody>
          <a:bodyPr lIns="0" tIns="0" rIns="0" bIns="0" rtlCol="0" anchor="t">
            <a:spAutoFit/>
          </a:bodyPr>
          <a:lstStyle/>
          <a:p>
            <a:pPr marL="0" lvl="0" indent="0" algn="ctr">
              <a:lnSpc>
                <a:spcPts val="9879"/>
              </a:lnSpc>
              <a:spcBef>
                <a:spcPct val="0"/>
              </a:spcBef>
            </a:pPr>
            <a:r>
              <a:rPr lang="en-US" sz="7056">
                <a:solidFill>
                  <a:srgbClr val="145DA0"/>
                </a:solidFill>
                <a:latin typeface="Open Sans Extra Bold"/>
                <a:ea typeface="Open Sans Extra Bold"/>
                <a:cs typeface="Open Sans Extra Bold"/>
                <a:sym typeface="Open Sans Extra Bold"/>
              </a:rPr>
              <a:t>128</a:t>
            </a:r>
          </a:p>
        </p:txBody>
      </p:sp>
      <p:sp>
        <p:nvSpPr>
          <p:cNvPr id="28" name="TextBox 28"/>
          <p:cNvSpPr txBox="1"/>
          <p:nvPr/>
        </p:nvSpPr>
        <p:spPr>
          <a:xfrm>
            <a:off x="3286169" y="7233748"/>
            <a:ext cx="423228" cy="639574"/>
          </a:xfrm>
          <a:prstGeom prst="rect">
            <a:avLst/>
          </a:prstGeom>
        </p:spPr>
        <p:txBody>
          <a:bodyPr lIns="0" tIns="0" rIns="0" bIns="0" rtlCol="0" anchor="t">
            <a:spAutoFit/>
          </a:bodyPr>
          <a:lstStyle/>
          <a:p>
            <a:pPr marL="0" lvl="0" indent="0" algn="ctr">
              <a:lnSpc>
                <a:spcPts val="5262"/>
              </a:lnSpc>
              <a:spcBef>
                <a:spcPct val="0"/>
              </a:spcBef>
            </a:pPr>
            <a:r>
              <a:rPr lang="en-US" sz="3759">
                <a:solidFill>
                  <a:srgbClr val="145DA0"/>
                </a:solidFill>
                <a:latin typeface="Open Sans Extra Bold"/>
                <a:ea typeface="Open Sans Extra Bold"/>
                <a:cs typeface="Open Sans Extra Bold"/>
                <a:sym typeface="Open Sans Extra Bold"/>
              </a:rPr>
              <a:t>$</a:t>
            </a:r>
          </a:p>
        </p:txBody>
      </p:sp>
      <p:sp>
        <p:nvSpPr>
          <p:cNvPr id="29" name="TextBox 29"/>
          <p:cNvSpPr txBox="1"/>
          <p:nvPr/>
        </p:nvSpPr>
        <p:spPr>
          <a:xfrm>
            <a:off x="7353801" y="5394975"/>
            <a:ext cx="3579202" cy="1576336"/>
          </a:xfrm>
          <a:prstGeom prst="rect">
            <a:avLst/>
          </a:prstGeom>
        </p:spPr>
        <p:txBody>
          <a:bodyPr lIns="0" tIns="0" rIns="0" bIns="0" rtlCol="0" anchor="t">
            <a:spAutoFit/>
          </a:bodyPr>
          <a:lstStyle/>
          <a:p>
            <a:pPr algn="ctr">
              <a:lnSpc>
                <a:spcPts val="2114"/>
              </a:lnSpc>
            </a:pPr>
            <a:r>
              <a:rPr lang="en-US" sz="1510" u="none" strike="noStrike" spc="-30">
                <a:solidFill>
                  <a:srgbClr val="145DA0"/>
                </a:solidFill>
                <a:latin typeface="Poppins"/>
                <a:ea typeface="Poppins"/>
                <a:cs typeface="Poppins"/>
                <a:sym typeface="Poppins"/>
              </a:rPr>
              <a:t>Lorem ipsum dolor sit amet, consectetur adipiscing elit. Nullam laoreet risus fringilla, egestas elit a, consequat augue. Phasellus sollicitudin felis mi, quis egestas ex ornare sed quis adipiscing. </a:t>
            </a:r>
          </a:p>
        </p:txBody>
      </p:sp>
      <p:sp>
        <p:nvSpPr>
          <p:cNvPr id="30" name="TextBox 30"/>
          <p:cNvSpPr txBox="1"/>
          <p:nvPr/>
        </p:nvSpPr>
        <p:spPr>
          <a:xfrm>
            <a:off x="7353801" y="4608025"/>
            <a:ext cx="3490991" cy="439633"/>
          </a:xfrm>
          <a:prstGeom prst="rect">
            <a:avLst/>
          </a:prstGeom>
        </p:spPr>
        <p:txBody>
          <a:bodyPr lIns="0" tIns="0" rIns="0" bIns="0" rtlCol="0" anchor="t">
            <a:spAutoFit/>
          </a:bodyPr>
          <a:lstStyle/>
          <a:p>
            <a:pPr algn="ctr">
              <a:lnSpc>
                <a:spcPts val="3406"/>
              </a:lnSpc>
              <a:spcBef>
                <a:spcPct val="0"/>
              </a:spcBef>
            </a:pPr>
            <a:r>
              <a:rPr lang="en-US" sz="2433">
                <a:solidFill>
                  <a:srgbClr val="145DA0"/>
                </a:solidFill>
                <a:latin typeface="Poppins Bold"/>
                <a:ea typeface="Poppins Bold"/>
                <a:cs typeface="Poppins Bold"/>
                <a:sym typeface="Poppins Bold"/>
              </a:rPr>
              <a:t>IT consulting</a:t>
            </a:r>
          </a:p>
        </p:txBody>
      </p:sp>
      <p:sp>
        <p:nvSpPr>
          <p:cNvPr id="31" name="TextBox 31"/>
          <p:cNvSpPr txBox="1"/>
          <p:nvPr/>
        </p:nvSpPr>
        <p:spPr>
          <a:xfrm>
            <a:off x="8478568" y="7167073"/>
            <a:ext cx="1842045" cy="1208803"/>
          </a:xfrm>
          <a:prstGeom prst="rect">
            <a:avLst/>
          </a:prstGeom>
        </p:spPr>
        <p:txBody>
          <a:bodyPr lIns="0" tIns="0" rIns="0" bIns="0" rtlCol="0" anchor="t">
            <a:spAutoFit/>
          </a:bodyPr>
          <a:lstStyle/>
          <a:p>
            <a:pPr marL="0" lvl="0" indent="0" algn="ctr">
              <a:lnSpc>
                <a:spcPts val="9879"/>
              </a:lnSpc>
              <a:spcBef>
                <a:spcPct val="0"/>
              </a:spcBef>
            </a:pPr>
            <a:r>
              <a:rPr lang="en-US" sz="7056">
                <a:solidFill>
                  <a:srgbClr val="145DA0"/>
                </a:solidFill>
                <a:latin typeface="Open Sans Extra Bold"/>
                <a:ea typeface="Open Sans Extra Bold"/>
                <a:cs typeface="Open Sans Extra Bold"/>
                <a:sym typeface="Open Sans Extra Bold"/>
              </a:rPr>
              <a:t>139</a:t>
            </a:r>
          </a:p>
        </p:txBody>
      </p:sp>
      <p:sp>
        <p:nvSpPr>
          <p:cNvPr id="32" name="TextBox 32"/>
          <p:cNvSpPr txBox="1"/>
          <p:nvPr/>
        </p:nvSpPr>
        <p:spPr>
          <a:xfrm>
            <a:off x="7849471" y="7233748"/>
            <a:ext cx="629097" cy="639574"/>
          </a:xfrm>
          <a:prstGeom prst="rect">
            <a:avLst/>
          </a:prstGeom>
        </p:spPr>
        <p:txBody>
          <a:bodyPr lIns="0" tIns="0" rIns="0" bIns="0" rtlCol="0" anchor="t">
            <a:spAutoFit/>
          </a:bodyPr>
          <a:lstStyle/>
          <a:p>
            <a:pPr marL="0" lvl="0" indent="0" algn="ctr">
              <a:lnSpc>
                <a:spcPts val="5262"/>
              </a:lnSpc>
              <a:spcBef>
                <a:spcPct val="0"/>
              </a:spcBef>
            </a:pPr>
            <a:r>
              <a:rPr lang="en-US" sz="3759">
                <a:solidFill>
                  <a:srgbClr val="145DA0"/>
                </a:solidFill>
                <a:latin typeface="Open Sans Extra Bold"/>
                <a:ea typeface="Open Sans Extra Bold"/>
                <a:cs typeface="Open Sans Extra Bold"/>
                <a:sym typeface="Open Sans Extra Bold"/>
              </a:rPr>
              <a:t>$</a:t>
            </a:r>
          </a:p>
        </p:txBody>
      </p:sp>
      <p:sp>
        <p:nvSpPr>
          <p:cNvPr id="33" name="TextBox 33"/>
          <p:cNvSpPr txBox="1"/>
          <p:nvPr/>
        </p:nvSpPr>
        <p:spPr>
          <a:xfrm>
            <a:off x="12124168" y="5394975"/>
            <a:ext cx="3579202" cy="1576336"/>
          </a:xfrm>
          <a:prstGeom prst="rect">
            <a:avLst/>
          </a:prstGeom>
        </p:spPr>
        <p:txBody>
          <a:bodyPr lIns="0" tIns="0" rIns="0" bIns="0" rtlCol="0" anchor="t">
            <a:spAutoFit/>
          </a:bodyPr>
          <a:lstStyle/>
          <a:p>
            <a:pPr algn="ctr">
              <a:lnSpc>
                <a:spcPts val="2114"/>
              </a:lnSpc>
            </a:pPr>
            <a:r>
              <a:rPr lang="en-US" sz="1510" u="none" strike="noStrike" spc="-30">
                <a:solidFill>
                  <a:srgbClr val="145DA0"/>
                </a:solidFill>
                <a:latin typeface="Poppins"/>
                <a:ea typeface="Poppins"/>
                <a:cs typeface="Poppins"/>
                <a:sym typeface="Poppins"/>
              </a:rPr>
              <a:t>Lorem ipsum dolor sit amet, consectetur adipiscing elit. Nullam laoreet risus fringilla, egestas elit a, consequat augue. Phasellus sollicitudin felis mi, quis egestas ex ornare sed quis adipiscing. </a:t>
            </a:r>
          </a:p>
        </p:txBody>
      </p:sp>
      <p:sp>
        <p:nvSpPr>
          <p:cNvPr id="34" name="TextBox 34"/>
          <p:cNvSpPr txBox="1"/>
          <p:nvPr/>
        </p:nvSpPr>
        <p:spPr>
          <a:xfrm>
            <a:off x="12124168" y="4608025"/>
            <a:ext cx="3490991" cy="439633"/>
          </a:xfrm>
          <a:prstGeom prst="rect">
            <a:avLst/>
          </a:prstGeom>
        </p:spPr>
        <p:txBody>
          <a:bodyPr lIns="0" tIns="0" rIns="0" bIns="0" rtlCol="0" anchor="t">
            <a:spAutoFit/>
          </a:bodyPr>
          <a:lstStyle/>
          <a:p>
            <a:pPr algn="ctr">
              <a:lnSpc>
                <a:spcPts val="3406"/>
              </a:lnSpc>
              <a:spcBef>
                <a:spcPct val="0"/>
              </a:spcBef>
            </a:pPr>
            <a:r>
              <a:rPr lang="en-US" sz="2433">
                <a:solidFill>
                  <a:srgbClr val="145DA0"/>
                </a:solidFill>
                <a:latin typeface="Poppins Bold"/>
                <a:ea typeface="Poppins Bold"/>
                <a:cs typeface="Poppins Bold"/>
                <a:sym typeface="Poppins Bold"/>
              </a:rPr>
              <a:t>Data analytics</a:t>
            </a:r>
          </a:p>
        </p:txBody>
      </p:sp>
      <p:sp>
        <p:nvSpPr>
          <p:cNvPr id="35" name="TextBox 35"/>
          <p:cNvSpPr txBox="1"/>
          <p:nvPr/>
        </p:nvSpPr>
        <p:spPr>
          <a:xfrm>
            <a:off x="13248935" y="7167073"/>
            <a:ext cx="1842045" cy="1208803"/>
          </a:xfrm>
          <a:prstGeom prst="rect">
            <a:avLst/>
          </a:prstGeom>
        </p:spPr>
        <p:txBody>
          <a:bodyPr lIns="0" tIns="0" rIns="0" bIns="0" rtlCol="0" anchor="t">
            <a:spAutoFit/>
          </a:bodyPr>
          <a:lstStyle/>
          <a:p>
            <a:pPr marL="0" lvl="0" indent="0" algn="ctr">
              <a:lnSpc>
                <a:spcPts val="9879"/>
              </a:lnSpc>
              <a:spcBef>
                <a:spcPct val="0"/>
              </a:spcBef>
            </a:pPr>
            <a:r>
              <a:rPr lang="en-US" sz="7056">
                <a:solidFill>
                  <a:srgbClr val="145DA0"/>
                </a:solidFill>
                <a:latin typeface="Open Sans Extra Bold"/>
                <a:ea typeface="Open Sans Extra Bold"/>
                <a:cs typeface="Open Sans Extra Bold"/>
                <a:sym typeface="Open Sans Extra Bold"/>
              </a:rPr>
              <a:t>145</a:t>
            </a:r>
          </a:p>
        </p:txBody>
      </p:sp>
      <p:sp>
        <p:nvSpPr>
          <p:cNvPr id="36" name="TextBox 36"/>
          <p:cNvSpPr txBox="1"/>
          <p:nvPr/>
        </p:nvSpPr>
        <p:spPr>
          <a:xfrm>
            <a:off x="12794493" y="7233748"/>
            <a:ext cx="454442" cy="639574"/>
          </a:xfrm>
          <a:prstGeom prst="rect">
            <a:avLst/>
          </a:prstGeom>
        </p:spPr>
        <p:txBody>
          <a:bodyPr lIns="0" tIns="0" rIns="0" bIns="0" rtlCol="0" anchor="t">
            <a:spAutoFit/>
          </a:bodyPr>
          <a:lstStyle/>
          <a:p>
            <a:pPr marL="0" lvl="0" indent="0" algn="ctr">
              <a:lnSpc>
                <a:spcPts val="5262"/>
              </a:lnSpc>
              <a:spcBef>
                <a:spcPct val="0"/>
              </a:spcBef>
            </a:pPr>
            <a:r>
              <a:rPr lang="en-US" sz="3759">
                <a:solidFill>
                  <a:srgbClr val="145DA0"/>
                </a:solidFill>
                <a:latin typeface="Open Sans Extra Bold"/>
                <a:ea typeface="Open Sans Extra Bold"/>
                <a:cs typeface="Open Sans Extra Bold"/>
                <a:sym typeface="Open Sans Extra Bold"/>
              </a:rPr>
              <a:t>$</a:t>
            </a:r>
          </a:p>
        </p:txBody>
      </p:sp>
      <p:sp>
        <p:nvSpPr>
          <p:cNvPr id="37" name="Freeform 37"/>
          <p:cNvSpPr/>
          <p:nvPr/>
        </p:nvSpPr>
        <p:spPr>
          <a:xfrm>
            <a:off x="12981503" y="2753413"/>
            <a:ext cx="1768296" cy="1768296"/>
          </a:xfrm>
          <a:custGeom>
            <a:avLst/>
            <a:gdLst/>
            <a:ahLst/>
            <a:cxnLst/>
            <a:rect l="l" t="t" r="r" b="b"/>
            <a:pathLst>
              <a:path w="1768296" h="1768296">
                <a:moveTo>
                  <a:pt x="0" y="0"/>
                </a:moveTo>
                <a:lnTo>
                  <a:pt x="1768296" y="0"/>
                </a:lnTo>
                <a:lnTo>
                  <a:pt x="1768296" y="1768296"/>
                </a:lnTo>
                <a:lnTo>
                  <a:pt x="0" y="1768296"/>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txBody>
          <a:bodyPr/>
          <a:lstStyle/>
          <a:p>
            <a:endParaRPr lang="en-US"/>
          </a:p>
        </p:txBody>
      </p:sp>
      <p:sp>
        <p:nvSpPr>
          <p:cNvPr id="38" name="Freeform 38"/>
          <p:cNvSpPr/>
          <p:nvPr/>
        </p:nvSpPr>
        <p:spPr>
          <a:xfrm>
            <a:off x="8259254" y="2753413"/>
            <a:ext cx="1768296" cy="1768296"/>
          </a:xfrm>
          <a:custGeom>
            <a:avLst/>
            <a:gdLst/>
            <a:ahLst/>
            <a:cxnLst/>
            <a:rect l="l" t="t" r="r" b="b"/>
            <a:pathLst>
              <a:path w="1768296" h="1768296">
                <a:moveTo>
                  <a:pt x="0" y="0"/>
                </a:moveTo>
                <a:lnTo>
                  <a:pt x="1768296" y="0"/>
                </a:lnTo>
                <a:lnTo>
                  <a:pt x="1768296" y="1768296"/>
                </a:lnTo>
                <a:lnTo>
                  <a:pt x="0" y="1768296"/>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txBody>
          <a:bodyPr/>
          <a:lstStyle/>
          <a:p>
            <a:endParaRPr lang="en-US"/>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165</TotalTime>
  <Words>1085</Words>
  <Application>Microsoft Office PowerPoint</Application>
  <PresentationFormat>Custom</PresentationFormat>
  <Paragraphs>108</Paragraphs>
  <Slides>14</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Poppins</vt:lpstr>
      <vt:lpstr>Calibri</vt:lpstr>
      <vt:lpstr>Open Sans Extra Bold</vt:lpstr>
      <vt:lpstr>Arial</vt:lpstr>
      <vt:lpstr>Poppins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Raaj, Rogit</cp:lastModifiedBy>
  <cp:revision>3</cp:revision>
  <dcterms:created xsi:type="dcterms:W3CDTF">2006-08-16T00:00:00Z</dcterms:created>
  <dcterms:modified xsi:type="dcterms:W3CDTF">2024-07-19T02:40:44Z</dcterms:modified>
  <dc:identifier>DAGLUkwo05Q</dc:identifier>
</cp:coreProperties>
</file>